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enthmedieval.wordpress.com/tag/medieval-governmen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ianabuja.wordpress.com/2015/02/10/an-account-of-the-plague-in-barbary-north-africa-1799-part-i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de_win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gar_plantations_in_the_Caribbea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deira_win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gewithease.com/journal-41---ldquothe-explorersrdquo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mbi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ntomsandmonsters.com/2010/11/fortean-oddball-news-christopher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yages_of_Christopher_Columbu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8550-5A6C-4D56-90D5-DD01C4BF9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European Exploration and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53DDF-299D-45AB-A355-6EF0979D4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4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5" name="Rectangle 18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TextBox 26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0" name="Rectangle 28">
            <a:extLst>
              <a:ext uri="{FF2B5EF4-FFF2-40B4-BE49-F238E27FC236}">
                <a16:creationId xmlns:a16="http://schemas.microsoft.com/office/drawing/2014/main" id="{5C20B5AE-2DF3-4293-AD4D-C11AD233A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0">
            <a:extLst>
              <a:ext uri="{FF2B5EF4-FFF2-40B4-BE49-F238E27FC236}">
                <a16:creationId xmlns:a16="http://schemas.microsoft.com/office/drawing/2014/main" id="{300F2A8D-0033-418D-871B-CD795773E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32">
            <a:extLst>
              <a:ext uri="{FF2B5EF4-FFF2-40B4-BE49-F238E27FC236}">
                <a16:creationId xmlns:a16="http://schemas.microsoft.com/office/drawing/2014/main" id="{C6EEF6DB-B22A-4752-AB3B-7D18C7B0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34">
            <a:extLst>
              <a:ext uri="{FF2B5EF4-FFF2-40B4-BE49-F238E27FC236}">
                <a16:creationId xmlns:a16="http://schemas.microsoft.com/office/drawing/2014/main" id="{95F478F0-A936-4A06-87B1-1673DAA3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1A17DFA8-DCB0-4F81-8ACD-2EF401B7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4C92049A-F832-48F5-B41A-162E03B40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157E5-9B18-4078-88A7-D0FE9403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/>
              <a:t>Motives for European Explorations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7403-F6EF-42F1-B6C4-D6BC869F6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4444" y="2052116"/>
            <a:ext cx="266421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200" dirty="0"/>
              <a:t>Demand for Asian and African goods. (gold, pepper, nutmeg, etc.)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Access to these goods was only available through the Silk Road or Trans-Saharan trade routes.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Muslims controlled access to both of these routes and charged Europeans heavy taxes.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This arrangement lead to the Crusades and later the European explorers looking for an oceanic route to Asia and Africa.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DDB2524A-537B-440D-8174-DDD8EC4982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9127" r="3" b="13931"/>
          <a:stretch/>
        </p:blipFill>
        <p:spPr>
          <a:xfrm>
            <a:off x="5436752" y="10"/>
            <a:ext cx="5948167" cy="3432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6AD0C50-D432-4739-8159-CC4DB6D40F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2189" r="-3" b="-3"/>
          <a:stretch/>
        </p:blipFill>
        <p:spPr>
          <a:xfrm>
            <a:off x="5436753" y="3425635"/>
            <a:ext cx="594816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6" name="Rectangle 40">
            <a:extLst>
              <a:ext uri="{FF2B5EF4-FFF2-40B4-BE49-F238E27FC236}">
                <a16:creationId xmlns:a16="http://schemas.microsoft.com/office/drawing/2014/main" id="{80D2A828-1594-434F-8D9B-E1475EF72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B5BD-CFD0-47FB-ACF6-A188598B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Explorations from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7422-0DBC-46F2-B0C1-D5C138DB6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 technologies enabled Europeans to strike out farther than ever before.</a:t>
            </a:r>
          </a:p>
          <a:p>
            <a:r>
              <a:rPr lang="en-US" dirty="0"/>
              <a:t>Lateen sail, compass, astrolabe and quadrant.</a:t>
            </a:r>
          </a:p>
          <a:p>
            <a:r>
              <a:rPr lang="en-US" dirty="0"/>
              <a:t>Explorations of the Mediterranean Atlantic to the South and West of Spain led to new Portuguese colonies and slave trade.</a:t>
            </a:r>
          </a:p>
          <a:p>
            <a:r>
              <a:rPr lang="en-US" dirty="0"/>
              <a:t>Another important discovery…the Westerlies, the winds that made the return trip to Europe possible.</a:t>
            </a:r>
          </a:p>
          <a:p>
            <a:endParaRPr lang="en-US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5FCE270D-15EF-42DE-B45B-D3CADF6892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7334" y="2052115"/>
            <a:ext cx="4778692" cy="4072459"/>
          </a:xfrm>
        </p:spPr>
      </p:pic>
    </p:spTree>
    <p:extLst>
      <p:ext uri="{BB962C8B-B14F-4D97-AF65-F5344CB8AC3E}">
        <p14:creationId xmlns:p14="http://schemas.microsoft.com/office/powerpoint/2010/main" val="19095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D180E-D206-4905-8EC8-5948517A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Portugal: Colonies and Start of the Atlantic Slave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5E8BF-0BF8-4054-8FB3-287602D986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Portuguese were the first to explore and colonize the islands of the Mediterranean Atlantic: Azores, Madeiras and Canaries.</a:t>
            </a:r>
          </a:p>
          <a:p>
            <a:r>
              <a:rPr lang="en-US" dirty="0"/>
              <a:t>Azores were uninhabited and the Portuguese used them to grow wheat and livestock for sale to European travelers.</a:t>
            </a:r>
          </a:p>
          <a:p>
            <a:r>
              <a:rPr lang="en-US" dirty="0"/>
              <a:t>The Madeiras on the other hand, were used to grow the crop that would become the most profitable and sought after…sugar.</a:t>
            </a:r>
          </a:p>
          <a:p>
            <a:r>
              <a:rPr lang="en-US" dirty="0"/>
              <a:t>Sugar was the first crop to be grown exclusively on colonial plantations. Heavy use of slaves here would lead to the Atlantic Slave trade.</a:t>
            </a:r>
          </a:p>
          <a:p>
            <a:endParaRPr lang="en-US" dirty="0"/>
          </a:p>
        </p:txBody>
      </p:sp>
      <p:pic>
        <p:nvPicPr>
          <p:cNvPr id="6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9A18A10-531C-4BFB-AF24-EA51210C2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8649" y="2222505"/>
            <a:ext cx="4432956" cy="3654420"/>
          </a:xfrm>
        </p:spPr>
      </p:pic>
    </p:spTree>
    <p:extLst>
      <p:ext uri="{BB962C8B-B14F-4D97-AF65-F5344CB8AC3E}">
        <p14:creationId xmlns:p14="http://schemas.microsoft.com/office/powerpoint/2010/main" val="2657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7B3D-8737-446D-AF6D-77DD8693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Portugal: Colonies and Start of the Atlantic Slave Trade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B57D-6F15-41F9-9DD4-8F317D6443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Whereas the Azores and Madeiras had been uninhabited, the Canaries were not.</a:t>
            </a:r>
          </a:p>
          <a:p>
            <a:r>
              <a:rPr lang="en-US" dirty="0"/>
              <a:t>The Guanches were the indigenous people of the Canaries who initially resisted European invasion, but by 1496 succumbed to disease and were conquered by Spain.</a:t>
            </a:r>
          </a:p>
          <a:p>
            <a:r>
              <a:rPr lang="en-US" dirty="0"/>
              <a:t>Many Guanches were made into slaves to work the sugar plantations of the Madeiras.</a:t>
            </a:r>
          </a:p>
          <a:p>
            <a:endParaRPr lang="en-US" dirty="0"/>
          </a:p>
        </p:txBody>
      </p:sp>
      <p:pic>
        <p:nvPicPr>
          <p:cNvPr id="11" name="Content Placeholder 10" descr="A close up of a bottle and a glass of wine&#10;&#10;Description automatically generated">
            <a:extLst>
              <a:ext uri="{FF2B5EF4-FFF2-40B4-BE49-F238E27FC236}">
                <a16:creationId xmlns:a16="http://schemas.microsoft.com/office/drawing/2014/main" id="{30B6F665-82CE-4F8F-A86E-C96C6511A1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1854" y="2052638"/>
            <a:ext cx="2663842" cy="3997325"/>
          </a:xfrm>
        </p:spPr>
      </p:pic>
    </p:spTree>
    <p:extLst>
      <p:ext uri="{BB962C8B-B14F-4D97-AF65-F5344CB8AC3E}">
        <p14:creationId xmlns:p14="http://schemas.microsoft.com/office/powerpoint/2010/main" val="8995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E708-513D-460B-BE3D-E5996680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374" y="808056"/>
            <a:ext cx="7950984" cy="1081705"/>
          </a:xfrm>
        </p:spPr>
        <p:txBody>
          <a:bodyPr/>
          <a:lstStyle/>
          <a:p>
            <a:r>
              <a:rPr lang="en-US" dirty="0"/>
              <a:t>Portuguese Explorers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A1B53-373E-4EBB-84EA-AEB36F3129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Prince Henry the Navigator routinely dispatched ships further South in hopes of finding and oceanic route to Asia.</a:t>
            </a:r>
          </a:p>
          <a:p>
            <a:r>
              <a:rPr lang="en-US" dirty="0"/>
              <a:t>After Henry’s death, became the first European to go around the Southern tip of Africa in 1488.</a:t>
            </a:r>
          </a:p>
          <a:p>
            <a:r>
              <a:rPr lang="en-US" dirty="0"/>
              <a:t>Vasco da Gama would become the first to reach India in 1498.</a:t>
            </a:r>
          </a:p>
          <a:p>
            <a:endParaRPr lang="en-US" dirty="0"/>
          </a:p>
        </p:txBody>
      </p:sp>
      <p:pic>
        <p:nvPicPr>
          <p:cNvPr id="21" name="Content Placeholder 2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E3ADEA0-D4B1-419A-9175-08F345193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7363" y="2642667"/>
            <a:ext cx="3895725" cy="3596208"/>
          </a:xfrm>
        </p:spPr>
      </p:pic>
    </p:spTree>
    <p:extLst>
      <p:ext uri="{BB962C8B-B14F-4D97-AF65-F5344CB8AC3E}">
        <p14:creationId xmlns:p14="http://schemas.microsoft.com/office/powerpoint/2010/main" val="5143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CD02-605D-4FFF-BADF-E3E4FB1F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Portuguese Exploitation of West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12035-082B-44F3-AC79-DFE9CE5F23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Europeans did not have the power to force their way into Africa.</a:t>
            </a:r>
          </a:p>
          <a:p>
            <a:r>
              <a:rPr lang="en-US" dirty="0"/>
              <a:t>In the late 1400’s Portugal established trading posts in West Africa.</a:t>
            </a:r>
          </a:p>
          <a:p>
            <a:r>
              <a:rPr lang="en-US" dirty="0"/>
              <a:t>Portuguese traded European goods like guns and textiles for African ivory, gold and slaves.</a:t>
            </a:r>
          </a:p>
          <a:p>
            <a:r>
              <a:rPr lang="en-US" dirty="0"/>
              <a:t>In 1480 Portugal colonized Sao Tome and turned it into a massive sugar plantation, thus dramatically increasing the demand for slaves from the African mainland.</a:t>
            </a:r>
          </a:p>
          <a:p>
            <a:r>
              <a:rPr lang="en-US" dirty="0"/>
              <a:t>Sao tome became the first economy based on the exploitation of African slaves.</a:t>
            </a:r>
          </a:p>
        </p:txBody>
      </p:sp>
      <p:pic>
        <p:nvPicPr>
          <p:cNvPr id="6" name="Content Placeholder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49D7828D-99FF-425A-9DDA-719A3F9D18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5913" y="1887522"/>
            <a:ext cx="4604475" cy="4094178"/>
          </a:xfrm>
        </p:spPr>
      </p:pic>
    </p:spTree>
    <p:extLst>
      <p:ext uri="{BB962C8B-B14F-4D97-AF65-F5344CB8AC3E}">
        <p14:creationId xmlns:p14="http://schemas.microsoft.com/office/powerpoint/2010/main" val="31591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DDB2-9ED5-465D-B734-D4C8EC8B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Christopher Columbus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C0D8-174B-4107-A345-7C88F0D9C3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Born in Genoa 1451.</a:t>
            </a:r>
          </a:p>
          <a:p>
            <a:r>
              <a:rPr lang="en-US" dirty="0"/>
              <a:t>Spent time captaining a merchant ship off of Madeira.</a:t>
            </a:r>
          </a:p>
          <a:p>
            <a:r>
              <a:rPr lang="en-US" dirty="0"/>
              <a:t>He knew the Earth was round but thought that the coast of India was only 3,000 miles from Spain (It’s actually 12,000).</a:t>
            </a:r>
          </a:p>
          <a:p>
            <a:r>
              <a:rPr lang="en-US" dirty="0"/>
              <a:t>Sought a Western passage to India.</a:t>
            </a:r>
          </a:p>
          <a:p>
            <a:r>
              <a:rPr lang="en-US" dirty="0"/>
              <a:t>He was turned down by Portugal, but Ferdinand and Isabella of Spain were hungry for riches and were jealous of Portugal.</a:t>
            </a:r>
          </a:p>
          <a:p>
            <a:r>
              <a:rPr lang="en-US" dirty="0"/>
              <a:t>Mostly financed by Spain and given 3 ships (Nina, Pinta, Santa Maria).</a:t>
            </a:r>
          </a:p>
        </p:txBody>
      </p:sp>
      <p:pic>
        <p:nvPicPr>
          <p:cNvPr id="6" name="Content Placeholder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0D1943B-CCEF-408C-AB55-61E4B1DAD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7334" y="2238639"/>
            <a:ext cx="4768995" cy="3581136"/>
          </a:xfrm>
        </p:spPr>
      </p:pic>
    </p:spTree>
    <p:extLst>
      <p:ext uri="{BB962C8B-B14F-4D97-AF65-F5344CB8AC3E}">
        <p14:creationId xmlns:p14="http://schemas.microsoft.com/office/powerpoint/2010/main" val="28417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0B1F-3A31-4965-AB94-CBB68E39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BA08-23EE-4869-8F6F-B1C21AEF96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Landed on an island in the Bahamas called </a:t>
            </a:r>
            <a:r>
              <a:rPr lang="en-US" dirty="0" err="1"/>
              <a:t>Guanahani</a:t>
            </a:r>
            <a:r>
              <a:rPr lang="en-US" dirty="0"/>
              <a:t>, but renamed it San </a:t>
            </a:r>
            <a:r>
              <a:rPr lang="en-US" dirty="0" err="1"/>
              <a:t>Salvadore</a:t>
            </a:r>
            <a:r>
              <a:rPr lang="en-US" dirty="0"/>
              <a:t>.</a:t>
            </a:r>
          </a:p>
          <a:p>
            <a:r>
              <a:rPr lang="en-US" dirty="0"/>
              <a:t>Later traveled to Hispaniola and Cuba.</a:t>
            </a:r>
          </a:p>
          <a:p>
            <a:r>
              <a:rPr lang="en-US" dirty="0"/>
              <a:t>3 Themes: 1. Where is the gold and pearls? 2. Strange plants and animals. 3. Inhabitants could make good servants and converts to Catholicism.</a:t>
            </a:r>
          </a:p>
          <a:p>
            <a:r>
              <a:rPr lang="en-US" dirty="0"/>
              <a:t>Made 3 more voyages</a:t>
            </a:r>
          </a:p>
          <a:p>
            <a:r>
              <a:rPr lang="en-US" dirty="0"/>
              <a:t>Encomienda System…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F395142-8762-432A-A432-2FD2EBAF67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5913" y="1887522"/>
            <a:ext cx="4576615" cy="407512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2CC13D-46E1-4DCB-9A46-4B84AC166C80}"/>
              </a:ext>
            </a:extLst>
          </p:cNvPr>
          <p:cNvSpPr txBox="1"/>
          <p:nvPr/>
        </p:nvSpPr>
        <p:spPr>
          <a:xfrm>
            <a:off x="6665913" y="5356368"/>
            <a:ext cx="3895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853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205</TotalTime>
  <Words>600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European Exploration and Interactions</vt:lpstr>
      <vt:lpstr>Motives for European Explorations   </vt:lpstr>
      <vt:lpstr>Early Explorations from Europe</vt:lpstr>
      <vt:lpstr>Portugal: Colonies and Start of the Atlantic Slave Trade</vt:lpstr>
      <vt:lpstr>Portugal: Colonies and Start of the Atlantic Slave Trade Continued</vt:lpstr>
      <vt:lpstr>Portuguese Explorers</vt:lpstr>
      <vt:lpstr>Portuguese Exploitation of West Africa</vt:lpstr>
      <vt:lpstr>Christopher Columbus</vt:lpstr>
      <vt:lpstr>Columbus Continued…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Exploration and Interactions</dc:title>
  <dc:creator>Alan Pouget</dc:creator>
  <cp:lastModifiedBy>Alan Pouget</cp:lastModifiedBy>
  <cp:revision>15</cp:revision>
  <dcterms:created xsi:type="dcterms:W3CDTF">2019-09-17T17:49:13Z</dcterms:created>
  <dcterms:modified xsi:type="dcterms:W3CDTF">2019-09-17T21:15:02Z</dcterms:modified>
</cp:coreProperties>
</file>