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238E7A6-2679-49CC-AAF5-52CC88361DB6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55051FA-4E05-4270-91BC-8B26FD49AB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E7A6-2679-49CC-AAF5-52CC88361DB6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51FA-4E05-4270-91BC-8B26FD49AB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E7A6-2679-49CC-AAF5-52CC88361DB6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51FA-4E05-4270-91BC-8B26FD49AB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E7A6-2679-49CC-AAF5-52CC88361DB6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51FA-4E05-4270-91BC-8B26FD49AB7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E7A6-2679-49CC-AAF5-52CC88361DB6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51FA-4E05-4270-91BC-8B26FD49AB7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E7A6-2679-49CC-AAF5-52CC88361DB6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51FA-4E05-4270-91BC-8B26FD49AB7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E7A6-2679-49CC-AAF5-52CC88361DB6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51FA-4E05-4270-91BC-8B26FD49AB7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E7A6-2679-49CC-AAF5-52CC88361DB6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51FA-4E05-4270-91BC-8B26FD49AB7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E7A6-2679-49CC-AAF5-52CC88361DB6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51FA-4E05-4270-91BC-8B26FD49AB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238E7A6-2679-49CC-AAF5-52CC88361DB6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051FA-4E05-4270-91BC-8B26FD49AB7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238E7A6-2679-49CC-AAF5-52CC88361DB6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55051FA-4E05-4270-91BC-8B26FD49AB7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238E7A6-2679-49CC-AAF5-52CC88361DB6}" type="datetimeFigureOut">
              <a:rPr lang="en-US" smtClean="0"/>
              <a:t>9/10/2018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55051FA-4E05-4270-91BC-8B26FD49AB7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Types of Governments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05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lvl="0" indent="-514350">
              <a:buFont typeface="+mj-lt"/>
              <a:buAutoNum type="arabicPeriod"/>
            </a:pPr>
            <a:r>
              <a:rPr lang="en-US" dirty="0"/>
              <a:t>How did your group make decisions?</a:t>
            </a:r>
          </a:p>
          <a:p>
            <a:pPr marL="624078" lvl="0" indent="-514350">
              <a:buFont typeface="+mj-lt"/>
              <a:buAutoNum type="arabicPeriod"/>
            </a:pPr>
            <a:r>
              <a:rPr lang="en-US" dirty="0"/>
              <a:t>How did you feel during this activity?</a:t>
            </a:r>
          </a:p>
          <a:p>
            <a:pPr marL="624078" lvl="0" indent="-514350">
              <a:buFont typeface="+mj-lt"/>
              <a:buAutoNum type="arabicPeriod"/>
            </a:pPr>
            <a:r>
              <a:rPr lang="en-US" dirty="0"/>
              <a:t>What are the advantages and disadvantages of a group agreeing upon a decision?</a:t>
            </a:r>
          </a:p>
          <a:p>
            <a:pPr marL="624078" lvl="0" indent="-514350">
              <a:buFont typeface="+mj-lt"/>
              <a:buAutoNum type="arabicPeriod"/>
            </a:pPr>
            <a:r>
              <a:rPr lang="en-US" dirty="0"/>
              <a:t>What are the advantages and disadvantages of an individual making decisions for everyone else?</a:t>
            </a:r>
          </a:p>
          <a:p>
            <a:pPr marL="624078" lvl="0" indent="-514350">
              <a:buFont typeface="+mj-lt"/>
              <a:buAutoNum type="arabicPeriod"/>
            </a:pPr>
            <a:r>
              <a:rPr lang="en-US" dirty="0"/>
              <a:t>Do you think </a:t>
            </a:r>
            <a:r>
              <a:rPr lang="en-US"/>
              <a:t>the average person </a:t>
            </a:r>
            <a:r>
              <a:rPr lang="en-US" dirty="0"/>
              <a:t>can be trusted to govern?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Government Debrief</a:t>
            </a:r>
          </a:p>
        </p:txBody>
      </p:sp>
    </p:spTree>
    <p:extLst>
      <p:ext uri="{BB962C8B-B14F-4D97-AF65-F5344CB8AC3E}">
        <p14:creationId xmlns:p14="http://schemas.microsoft.com/office/powerpoint/2010/main" val="1004654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government in which one person possesses unlimited power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Autocracy</a:t>
            </a:r>
          </a:p>
        </p:txBody>
      </p:sp>
      <p:pic>
        <p:nvPicPr>
          <p:cNvPr id="1026" name="Picture 2" descr="http://ts4.mm.bing.net/images/thumbnail.aspx?q=4914130488263035&amp;id=d21ce89e025c1aa3d6b22a8d9d9efd2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200400"/>
            <a:ext cx="2727959" cy="2852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822810"/>
            <a:ext cx="2362200" cy="3230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5537" y="2822809"/>
            <a:ext cx="2481263" cy="3281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5287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government in which a few people have power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Oligarchy</a:t>
            </a:r>
          </a:p>
        </p:txBody>
      </p:sp>
      <p:pic>
        <p:nvPicPr>
          <p:cNvPr id="2050" name="Picture 2" descr="oligarchy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19400"/>
            <a:ext cx="4876800" cy="3316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0654" y="2710625"/>
            <a:ext cx="3810000" cy="353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3485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government in which power rests with the people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Democracy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124200"/>
            <a:ext cx="5038725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 descr="http://upload.wikimedia.org/wikipedia/commons/thumb/f/fc/Election_MG_3455.JPG/350px-Election_MG_345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5925" y="3124200"/>
            <a:ext cx="3333750" cy="22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1196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 teacher decides there will be a test on Friday.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group of friends decide on which movie to see by discussing three possible movies and voting on which one they want to see.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manager of a fast food restaurant decides to give workers a $0.50 per hour raise.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mother listens to her daughter complain about not being allowed to stay out late at night and then decides to let her daughter stay out one hour later.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AUTOCRATIC OR DEMOCRATIC?</a:t>
            </a:r>
          </a:p>
        </p:txBody>
      </p:sp>
    </p:spTree>
    <p:extLst>
      <p:ext uri="{BB962C8B-B14F-4D97-AF65-F5344CB8AC3E}">
        <p14:creationId xmlns:p14="http://schemas.microsoft.com/office/powerpoint/2010/main" val="1906761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/>
              <a:t>A mother, father, and their three children all choose to go to the beach for vacation, even though one child wanted to go camping in the mountains.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/>
              <a:t>Todd plans a surprise romantic night for his girlfriend Dana.  He takes her to dinner at her favorite restaurant and then takes her dancing at a new club.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/>
              <a:t>The mayor, elected by the citizens of the town, decides to build a new city hall.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/>
              <a:t>The citizens vote in favor of a city tax measure that would increase funding for libraries.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AUTOCRATIC OR DEMOCRATIC?</a:t>
            </a:r>
          </a:p>
        </p:txBody>
      </p:sp>
    </p:spTree>
    <p:extLst>
      <p:ext uri="{BB962C8B-B14F-4D97-AF65-F5344CB8AC3E}">
        <p14:creationId xmlns:p14="http://schemas.microsoft.com/office/powerpoint/2010/main" val="3278548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Direct: all citizens take direct part in the day-to-day affairs of government</a:t>
            </a:r>
          </a:p>
          <a:p>
            <a:r>
              <a:rPr lang="en-US" dirty="0"/>
              <a:t>Indirect: citizens elect representatives who take part in the day-to-day affairs of government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Types of Democracy</a:t>
            </a:r>
          </a:p>
        </p:txBody>
      </p:sp>
    </p:spTree>
    <p:extLst>
      <p:ext uri="{BB962C8B-B14F-4D97-AF65-F5344CB8AC3E}">
        <p14:creationId xmlns:p14="http://schemas.microsoft.com/office/powerpoint/2010/main" val="66066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300038"/>
            <a:ext cx="7143750" cy="625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27122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349</TotalTime>
  <Words>312</Words>
  <Application>Microsoft Office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Lucida Sans Unicode</vt:lpstr>
      <vt:lpstr>Verdana</vt:lpstr>
      <vt:lpstr>Wingdings 2</vt:lpstr>
      <vt:lpstr>Wingdings 3</vt:lpstr>
      <vt:lpstr>Concourse</vt:lpstr>
      <vt:lpstr>Types of Governments</vt:lpstr>
      <vt:lpstr>Creating a Government Debrief</vt:lpstr>
      <vt:lpstr>Autocracy</vt:lpstr>
      <vt:lpstr>Oligarchy</vt:lpstr>
      <vt:lpstr>Democracy</vt:lpstr>
      <vt:lpstr>AUTOCRATIC OR DEMOCRATIC?</vt:lpstr>
      <vt:lpstr>AUTOCRATIC OR DEMOCRATIC?</vt:lpstr>
      <vt:lpstr>Types of Democracy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Governments</dc:title>
  <dc:creator>Jennifer Park</dc:creator>
  <cp:lastModifiedBy>Alan Pouget</cp:lastModifiedBy>
  <cp:revision>19</cp:revision>
  <dcterms:created xsi:type="dcterms:W3CDTF">2012-09-04T17:54:50Z</dcterms:created>
  <dcterms:modified xsi:type="dcterms:W3CDTF">2018-09-10T16:19:43Z</dcterms:modified>
</cp:coreProperties>
</file>