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Sharecropp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istoryonthenet.com/authentichistory/1865-1897/1-reconstruction/1-johns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almanac.blogspot.com/2011/05/lees-sword-returning-to-appomatto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Convict_lea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addeus_Steven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8/1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ushistory2os2xmaster/chapter/radical-reconstruction-1867-187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7/06/republicans-set-standard-for-impeachment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EDF6-E236-4A48-A917-A02E09C8F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D122E-34F8-4E46-A059-4A6F6B129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C2552-81EC-4377-99FC-B3564022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sharecropping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ED7F7-38F3-4FA4-A89A-DB7F585A3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Newly free, slaves lacked the money to but land.</a:t>
            </a:r>
          </a:p>
          <a:p>
            <a:r>
              <a:rPr lang="en-US" sz="2000" dirty="0"/>
              <a:t>Sharecropping: landlord supplies the animals and seed to tenants (renters), and the renters work the land.</a:t>
            </a:r>
          </a:p>
          <a:p>
            <a:r>
              <a:rPr lang="en-US" sz="2000" dirty="0"/>
              <a:t>Renters pay the landlord “halves”, half the crop for the owner and half for the tenant.</a:t>
            </a:r>
          </a:p>
          <a:p>
            <a:r>
              <a:rPr lang="en-US" sz="2000" dirty="0"/>
              <a:t>Landowners and merchants develop monopolies and black tenants fell into debt.</a:t>
            </a:r>
          </a:p>
          <a:p>
            <a:r>
              <a:rPr lang="en-US" sz="2000" dirty="0"/>
              <a:t>South still depended on cotton, and demand falls causing depression.</a:t>
            </a:r>
          </a:p>
        </p:txBody>
      </p:sp>
      <p:pic>
        <p:nvPicPr>
          <p:cNvPr id="7" name="Content Placeholder 6" descr="A group of people standing on top of a dirt field&#10;&#10;Description automatically generated">
            <a:extLst>
              <a:ext uri="{FF2B5EF4-FFF2-40B4-BE49-F238E27FC236}">
                <a16:creationId xmlns:a16="http://schemas.microsoft.com/office/drawing/2014/main" id="{5978946D-0EB8-4CBB-B7DF-C494D4603E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5000" y="2419571"/>
            <a:ext cx="4521200" cy="33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28623-9595-4418-8B80-B91E0C83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Johnson’s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E4966-9F13-49DC-A93E-7C3F34BD1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Johnson’s philosophy: “The Constitution as it is, and the Union as it was”.</a:t>
            </a:r>
          </a:p>
          <a:p>
            <a:r>
              <a:rPr lang="en-US" dirty="0"/>
              <a:t>Through 1865, Johnson controlled Reconstruction since Congress recessed just before he took office.</a:t>
            </a:r>
          </a:p>
          <a:p>
            <a:r>
              <a:rPr lang="en-US" dirty="0"/>
              <a:t>Used his power to pardon former Confederates.</a:t>
            </a:r>
          </a:p>
          <a:p>
            <a:r>
              <a:rPr lang="en-US" dirty="0"/>
              <a:t>Confederates had to swear an oath of loyalty to get amnesty.</a:t>
            </a:r>
          </a:p>
          <a:p>
            <a:r>
              <a:rPr lang="en-US" dirty="0"/>
              <a:t>The rich and high-ranking Confederates had to apply personally to Johnson for a pardon.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7A55FF7-2997-4854-A552-B51DFACCC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892" r="5367" b="-3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253B8-582F-40B0-AB38-8390BD53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Presidential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6E61-4A0A-4242-A70D-587026FF1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064" y="2194560"/>
            <a:ext cx="6663986" cy="43926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Johnson appointed provisional governors to draft new state constitutions.</a:t>
            </a:r>
          </a:p>
          <a:p>
            <a:r>
              <a:rPr lang="en-US" dirty="0"/>
              <a:t>Only those that took the oath of amnesty and were eligible voters before the war could participate in state conventions.</a:t>
            </a:r>
          </a:p>
          <a:p>
            <a:r>
              <a:rPr lang="en-US" dirty="0"/>
              <a:t>By September 1865, Johnson was pardoning hundreds of planters and prominent Confederates a day.</a:t>
            </a:r>
          </a:p>
          <a:p>
            <a:r>
              <a:rPr lang="en-US" dirty="0"/>
              <a:t>Thus, the old Confederates returned to power in the South.</a:t>
            </a:r>
          </a:p>
          <a:p>
            <a:r>
              <a:rPr lang="en-US" dirty="0"/>
              <a:t>Johnson declares reconstruction complete 8 months after Appomattox.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DBBA0D8-0BD7-4DA6-88A3-BA44482A3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302" r="35824" b="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A21C87-987F-4542-BF35-338B6DDDAE3C}"/>
              </a:ext>
            </a:extLst>
          </p:cNvPr>
          <p:cNvSpPr txBox="1"/>
          <p:nvPr/>
        </p:nvSpPr>
        <p:spPr>
          <a:xfrm>
            <a:off x="9341541" y="6657944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almanac.blogspot.com/2011/05/lees-sword-returning-to-appomattox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87F3C-9C94-49A4-895B-A6AD06BF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Black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11AD7-E89D-41BD-90D7-7E385DA0B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Some Southern legislatures  revised slave codes by substituting the word </a:t>
            </a:r>
            <a:r>
              <a:rPr lang="en-US" sz="2000" i="1" dirty="0"/>
              <a:t>freedmen </a:t>
            </a:r>
            <a:r>
              <a:rPr lang="en-US" sz="2000" dirty="0"/>
              <a:t>for </a:t>
            </a:r>
            <a:r>
              <a:rPr lang="en-US" sz="2000" i="1" dirty="0"/>
              <a:t>slaves.</a:t>
            </a:r>
            <a:endParaRPr lang="en-US" sz="2000" dirty="0"/>
          </a:p>
          <a:p>
            <a:r>
              <a:rPr lang="en-US" sz="2000" dirty="0"/>
              <a:t>Former slaves had to carry passes, observe a curfew and live in housing provided by a landowner.</a:t>
            </a:r>
          </a:p>
          <a:p>
            <a:r>
              <a:rPr lang="en-US" sz="2000" dirty="0"/>
              <a:t>Vagrancy laws and restrictive labor contracts kept freedpeople bound to plantations.</a:t>
            </a:r>
          </a:p>
          <a:p>
            <a:r>
              <a:rPr lang="en-US" sz="2000" dirty="0"/>
              <a:t>“Anti-enticement” laws kept other employers from luring freedpeople to other work.</a:t>
            </a:r>
          </a:p>
          <a:p>
            <a:r>
              <a:rPr lang="en-US" sz="2000" dirty="0"/>
              <a:t>African Americans excluded from state-supported schools.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standing in front of a military uniform&#10;&#10;Description automatically generated">
            <a:extLst>
              <a:ext uri="{FF2B5EF4-FFF2-40B4-BE49-F238E27FC236}">
                <a16:creationId xmlns:a16="http://schemas.microsoft.com/office/drawing/2014/main" id="{EB7884AC-43B7-4403-97E5-F3DA09A16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055" r="4559" b="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EFA9-18F4-40E5-AAB2-50895C09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0DEE-464F-4D00-AF2C-6CA3FE5FA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84" y="2194559"/>
            <a:ext cx="5655816" cy="4295018"/>
          </a:xfrm>
        </p:spPr>
        <p:txBody>
          <a:bodyPr/>
          <a:lstStyle/>
          <a:p>
            <a:r>
              <a:rPr lang="en-US" dirty="0"/>
              <a:t>Saw Johnson’s plan as an attempt to restore African Americans to slavery.</a:t>
            </a:r>
          </a:p>
          <a:p>
            <a:r>
              <a:rPr lang="en-US" dirty="0"/>
              <a:t>Blocked newly elected Southerners from the House and Senate.</a:t>
            </a:r>
          </a:p>
          <a:p>
            <a:r>
              <a:rPr lang="en-US" dirty="0"/>
              <a:t>Led by Thaddeus Stevens, Charles Sumner, and George Julian.</a:t>
            </a:r>
          </a:p>
          <a:p>
            <a:r>
              <a:rPr lang="en-US" dirty="0"/>
              <a:t>Wanted to democratize the South and establish public education and ensure the rights of freedpeople.</a:t>
            </a:r>
          </a:p>
          <a:p>
            <a:r>
              <a:rPr lang="en-US" dirty="0"/>
              <a:t>Favored black suffrage, and some land confiscation and redistribution.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08B4218-0636-470D-83C0-FE8E308BD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8781" y="1889009"/>
            <a:ext cx="3169327" cy="4753992"/>
          </a:xfrm>
        </p:spPr>
      </p:pic>
    </p:spTree>
    <p:extLst>
      <p:ext uri="{BB962C8B-B14F-4D97-AF65-F5344CB8AC3E}">
        <p14:creationId xmlns:p14="http://schemas.microsoft.com/office/powerpoint/2010/main" val="15702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A0AB-13EC-4A36-9F69-CDCA2708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 Vs. Johnson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738F-D560-4508-8DEC-562B94C1D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43" y="2194559"/>
            <a:ext cx="5877757" cy="4534715"/>
          </a:xfrm>
        </p:spPr>
        <p:txBody>
          <a:bodyPr/>
          <a:lstStyle/>
          <a:p>
            <a:r>
              <a:rPr lang="en-US" dirty="0"/>
              <a:t>Johnson destroys Republican attempts to compromise with him by vetoing the Civil Rights Bill of 1866 and a bill to extend the Freedmen’s Bureau.</a:t>
            </a:r>
          </a:p>
          <a:p>
            <a:r>
              <a:rPr lang="en-US" dirty="0"/>
              <a:t>Congress overrode his veto.</a:t>
            </a:r>
          </a:p>
          <a:p>
            <a:r>
              <a:rPr lang="en-US" dirty="0"/>
              <a:t>In response to reports of anti-black violence in the South, Republicans focus on the 14</a:t>
            </a:r>
            <a:r>
              <a:rPr lang="en-US" baseline="30000" dirty="0"/>
              <a:t>th</a:t>
            </a:r>
            <a:r>
              <a:rPr lang="en-US" dirty="0"/>
              <a:t> Amendment.</a:t>
            </a:r>
          </a:p>
          <a:p>
            <a:r>
              <a:rPr lang="en-US" dirty="0"/>
              <a:t>The 14</a:t>
            </a:r>
            <a:r>
              <a:rPr lang="en-US" baseline="30000" dirty="0"/>
              <a:t>th</a:t>
            </a:r>
            <a:r>
              <a:rPr lang="en-US" dirty="0"/>
              <a:t> Amendment barred states from interfering with the constitutional rights of all natural-born citizens.</a:t>
            </a:r>
          </a:p>
          <a:p>
            <a:r>
              <a:rPr lang="en-US" dirty="0"/>
              <a:t>Established birthright citizenship.  </a:t>
            </a:r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90C9970-E061-4FDC-BE8B-13E25AAED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9118" y="1773473"/>
            <a:ext cx="4004399" cy="4955940"/>
          </a:xfrm>
        </p:spPr>
      </p:pic>
    </p:spTree>
    <p:extLst>
      <p:ext uri="{BB962C8B-B14F-4D97-AF65-F5344CB8AC3E}">
        <p14:creationId xmlns:p14="http://schemas.microsoft.com/office/powerpoint/2010/main" val="17516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104E-AF3B-4828-814A-A1EFC6CE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and the south resist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5D0E-530A-4F3A-AF26-A1CB2BA4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431" y="2194559"/>
            <a:ext cx="5833369" cy="44814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Johnson urged Southern state legislatures not to ratify the 14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All but Tennessee reject the amendment.</a:t>
            </a:r>
          </a:p>
          <a:p>
            <a:r>
              <a:rPr lang="en-US" dirty="0"/>
              <a:t>In the 1866 elections, radical Republicans win by wide margins.</a:t>
            </a:r>
          </a:p>
          <a:p>
            <a:r>
              <a:rPr lang="en-US" dirty="0"/>
              <a:t>The Reconstruction Act of 1867: Union generals commanding small garrisons are charged with supervising elections and assume control of 5 military districts in the South.</a:t>
            </a:r>
          </a:p>
          <a:p>
            <a:r>
              <a:rPr lang="en-US" dirty="0"/>
              <a:t>South barred from Congress until the 14</a:t>
            </a:r>
            <a:r>
              <a:rPr lang="en-US" baseline="30000" dirty="0"/>
              <a:t>th</a:t>
            </a:r>
            <a:r>
              <a:rPr lang="en-US" dirty="0"/>
              <a:t> Amendment was ratified. (Pg.417)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B50796E-7D6F-4064-8C2F-5D855AD282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467555"/>
            <a:ext cx="5834063" cy="3934252"/>
          </a:xfrm>
        </p:spPr>
      </p:pic>
    </p:spTree>
    <p:extLst>
      <p:ext uri="{BB962C8B-B14F-4D97-AF65-F5344CB8AC3E}">
        <p14:creationId xmlns:p14="http://schemas.microsoft.com/office/powerpoint/2010/main" val="22938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46D6-EBCF-4A18-B0B8-4FD85EDF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E2E3-1665-4C5F-BFB4-EFDFCA4E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819" y="2194559"/>
            <a:ext cx="5788981" cy="4437060"/>
          </a:xfrm>
        </p:spPr>
        <p:txBody>
          <a:bodyPr/>
          <a:lstStyle/>
          <a:p>
            <a:r>
              <a:rPr lang="en-US" dirty="0"/>
              <a:t>Congress limits presidential power with controversial laws.</a:t>
            </a:r>
          </a:p>
          <a:p>
            <a:r>
              <a:rPr lang="en-US" dirty="0"/>
              <a:t>Required Johnson to issue military orders through Gen. Ulysses S. Grant.</a:t>
            </a:r>
          </a:p>
          <a:p>
            <a:r>
              <a:rPr lang="en-US" dirty="0"/>
              <a:t>Tenure of Office Act gives the Senate the power to approve changes to the president’s cabinet.</a:t>
            </a:r>
          </a:p>
          <a:p>
            <a:r>
              <a:rPr lang="en-US" dirty="0"/>
              <a:t>Johnson limited the military power in the South and increased the power of the civilian governments.</a:t>
            </a:r>
          </a:p>
          <a:p>
            <a:r>
              <a:rPr lang="en-US" dirty="0"/>
              <a:t>Johnson’s firing of Secretary of War Stanton leads to his impeachment trial.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70E6620-52F1-48D4-B17D-EBCE988B59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495964"/>
            <a:ext cx="5865617" cy="39715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8049B5-A58F-4585-9481-19B71048F488}"/>
              </a:ext>
            </a:extLst>
          </p:cNvPr>
          <p:cNvSpPr txBox="1"/>
          <p:nvPr/>
        </p:nvSpPr>
        <p:spPr>
          <a:xfrm>
            <a:off x="6172200" y="6328949"/>
            <a:ext cx="5661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09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7772</TotalTime>
  <Words>580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Reconstruction</vt:lpstr>
      <vt:lpstr>The sharecropping system</vt:lpstr>
      <vt:lpstr>Johnson’s Reconstruction</vt:lpstr>
      <vt:lpstr>Presidential reconstruction</vt:lpstr>
      <vt:lpstr>Black Codes</vt:lpstr>
      <vt:lpstr>The Radicals</vt:lpstr>
      <vt:lpstr>Congress Vs. Johnson</vt:lpstr>
      <vt:lpstr>Johnson and the south resist</vt:lpstr>
      <vt:lpstr>Constitutional Crisis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Alan Pouget</dc:creator>
  <cp:lastModifiedBy>Alan Pouget</cp:lastModifiedBy>
  <cp:revision>9</cp:revision>
  <dcterms:created xsi:type="dcterms:W3CDTF">2020-02-12T18:57:22Z</dcterms:created>
  <dcterms:modified xsi:type="dcterms:W3CDTF">2020-02-18T04:30:10Z</dcterms:modified>
</cp:coreProperties>
</file>