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luge.wordpress.com/2016/07/04/manifest-destiny-and-us-of-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regon_boundary_dispute_m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exican%E2%80%93American_War-e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eaty_of_Guadalupe_Hidalg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cityofchampions.org/detroit-the-last-stop-on-the-underground-railroad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ousedivided/533164882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riet_Robinson_Scot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8484-5658-4B3F-BE56-740403367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Politics of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AF38B-3174-474C-AF80-8BBE45959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1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B8374-A3D6-4BAA-BB2D-6A61A94C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 Destiny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0A7625-6F44-4E64-9751-9B5533483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576" y="2060575"/>
            <a:ext cx="5251076" cy="451777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Manifest Destiny= The belief that it was America’s obvious destiny to expand across the continent.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Texas had declared independence from Mexico and wished to become a state.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Mexico did not recognize Texan independence.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Jackson had avoided annexing Texas and favored purchasing Texas, New Mexico and California from Mexico. </a:t>
            </a:r>
          </a:p>
          <a:p>
            <a:endParaRPr lang="en-US" dirty="0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2DF4183-99BA-485A-8A2B-CE6E32093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5789" y="1853248"/>
            <a:ext cx="6546211" cy="3945183"/>
          </a:xfrm>
        </p:spPr>
      </p:pic>
    </p:spTree>
    <p:extLst>
      <p:ext uri="{BB962C8B-B14F-4D97-AF65-F5344CB8AC3E}">
        <p14:creationId xmlns:p14="http://schemas.microsoft.com/office/powerpoint/2010/main" val="22027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28C6-8F47-4E6E-A8D1-EC75072D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and Oregon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05A2-3D4A-4ABF-957E-2F4FD5CE5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32" y="2060575"/>
            <a:ext cx="5393119" cy="460655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James K. Polk was elected in 1844, President Tyler is able to get a resolution passed in Congress to annex Texas.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Texas made a state (with slavery) on March 1, 1845.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Mexico breaks off all relations with the United States.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avoid conflict with Britain, Polk negotiates the 1846 Oregon Treaty with Britain dividing the Oregon territory between the nations.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Polk now focuses on the Mexican territories.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1A77CF8-B6DF-41D0-B931-B0A471AA6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1115" y="1670050"/>
            <a:ext cx="5157572" cy="5097996"/>
          </a:xfrm>
        </p:spPr>
      </p:pic>
    </p:spTree>
    <p:extLst>
      <p:ext uri="{BB962C8B-B14F-4D97-AF65-F5344CB8AC3E}">
        <p14:creationId xmlns:p14="http://schemas.microsoft.com/office/powerpoint/2010/main" val="41014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2E01D-5217-40F1-94A2-22281A03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Polk’s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83D6-4C22-4716-A793-D654D07D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2060575"/>
            <a:ext cx="5252001" cy="46450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1846, Polk orders troops under General Zachary Taylor into disputed territory at the Mexican border.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Mexico says the U.S/Mexican border is at the Nueces River, but the U.S says it is at the Rio Grande.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Polk attempts to buy the New Mexico and California territories from Mexico, but Mexico refuses.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April 24, 1846 Mexican troops ambush American Cavalry near the Rio Grande resulting in American casualties, and May 13, 1846. Congress declares war.</a:t>
            </a:r>
          </a:p>
        </p:txBody>
      </p:sp>
      <p:pic>
        <p:nvPicPr>
          <p:cNvPr id="16" name="Content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B42BF93A-D31E-481F-A74F-3034E2D3B6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4700" y="2024715"/>
            <a:ext cx="6089650" cy="4768404"/>
          </a:xfrm>
        </p:spPr>
      </p:pic>
    </p:spTree>
    <p:extLst>
      <p:ext uri="{BB962C8B-B14F-4D97-AF65-F5344CB8AC3E}">
        <p14:creationId xmlns:p14="http://schemas.microsoft.com/office/powerpoint/2010/main" val="34177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8EFA4-13B6-44FD-B7CF-46CA919F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Treaty of Guadalupe Hidalgo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452E-43ED-4C8D-9047-A3CAFEAA4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052214"/>
            <a:ext cx="5811605" cy="44803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Within a year American troops had taken control of California and captured Mexico City.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February 1848, both countries signed the Treaty of Guadalupe Hidalgo ending the war.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treaty gave the U.S the New Mexico and California territories and established the border at the Rio Grande.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Mexico received just $15 million…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13,000 Americans and 50,000 Mexicans died in the war.</a:t>
            </a:r>
          </a:p>
        </p:txBody>
      </p:sp>
      <p:pic>
        <p:nvPicPr>
          <p:cNvPr id="11" name="Content Placeholder 10" descr="A close up of a map&#10;&#10;Description automatically generated">
            <a:extLst>
              <a:ext uri="{FF2B5EF4-FFF2-40B4-BE49-F238E27FC236}">
                <a16:creationId xmlns:a16="http://schemas.microsoft.com/office/drawing/2014/main" id="{8EBBFDDE-50AA-4B64-A8DA-B2A441228E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500696" y="1741283"/>
            <a:ext cx="5561245" cy="4667580"/>
          </a:xfrm>
        </p:spPr>
      </p:pic>
    </p:spTree>
    <p:extLst>
      <p:ext uri="{BB962C8B-B14F-4D97-AF65-F5344CB8AC3E}">
        <p14:creationId xmlns:p14="http://schemas.microsoft.com/office/powerpoint/2010/main" val="41187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153-3824-41E8-B785-965225D0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/>
          <a:lstStyle/>
          <a:p>
            <a:r>
              <a:rPr lang="en-US" dirty="0"/>
              <a:t>Slavery and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8124-D0DA-4A18-9FC0-B43E2FDBB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5219"/>
            <a:ext cx="5499651" cy="571278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Wilmot Proviso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no slavery in the territories gained from Mexico, but it didn’t pass.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Wilmot Proviso becomes a rallying cry for abolitionists.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Compromise of 1850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California is a free state, Texas is set at its present limits, and other states will be organized based on popular sovereignty.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Fugitive Slave 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gives slave owners the right to claim that a slave had escaped.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Kansas-Nebraska Act leaves the question of slavery up to “the people residing therein”, effectively repealing the Missouri Compromise.</a:t>
            </a:r>
          </a:p>
        </p:txBody>
      </p:sp>
      <p:pic>
        <p:nvPicPr>
          <p:cNvPr id="6" name="Content Placeholder 5" descr="A white sign with black text&#10;&#10;Description automatically generated">
            <a:extLst>
              <a:ext uri="{FF2B5EF4-FFF2-40B4-BE49-F238E27FC236}">
                <a16:creationId xmlns:a16="http://schemas.microsoft.com/office/drawing/2014/main" id="{FDBD01F2-4492-4880-AFE8-1F5D0F818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4675" y="1779531"/>
            <a:ext cx="5891213" cy="4348276"/>
          </a:xfrm>
        </p:spPr>
      </p:pic>
    </p:spTree>
    <p:extLst>
      <p:ext uri="{BB962C8B-B14F-4D97-AF65-F5344CB8AC3E}">
        <p14:creationId xmlns:p14="http://schemas.microsoft.com/office/powerpoint/2010/main" val="40232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DF6C-53FD-4E0A-8DB5-C0DBB459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Dred Scott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7D76B-1E5D-4F01-AE7C-B0ED1E8D7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798" y="2060575"/>
            <a:ext cx="5339853" cy="4704209"/>
          </a:xfrm>
        </p:spPr>
        <p:txBody>
          <a:bodyPr>
            <a:normAutofit/>
          </a:bodyPr>
          <a:lstStyle/>
          <a:p>
            <a:r>
              <a:rPr lang="en-US" sz="2000" dirty="0"/>
              <a:t>A Missouri slave Dred Scott and his wife Harriet Robinson Scott sue for their freedom.</a:t>
            </a:r>
          </a:p>
          <a:p>
            <a:r>
              <a:rPr lang="en-US" sz="2000" dirty="0"/>
              <a:t>Scott claimed that his former owner had taken him for several years to the free-state of Illinois and to other areas where slavery was illegal.</a:t>
            </a:r>
          </a:p>
          <a:p>
            <a:r>
              <a:rPr lang="en-US" sz="2000" dirty="0"/>
              <a:t>He was married to Harriet on free soil and his children were also born on free soil.</a:t>
            </a:r>
          </a:p>
          <a:p>
            <a:r>
              <a:rPr lang="en-US" sz="2000" dirty="0"/>
              <a:t>The case makes its way to the Supreme Court </a:t>
            </a:r>
            <a:r>
              <a:rPr lang="en-US" sz="2000" i="1" dirty="0"/>
              <a:t>Dred Scott v. Sanford.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0286FE5-64EA-4820-972E-5A5370183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0501" y="1625800"/>
            <a:ext cx="4070424" cy="4960043"/>
          </a:xfrm>
        </p:spPr>
      </p:pic>
    </p:spTree>
    <p:extLst>
      <p:ext uri="{BB962C8B-B14F-4D97-AF65-F5344CB8AC3E}">
        <p14:creationId xmlns:p14="http://schemas.microsoft.com/office/powerpoint/2010/main" val="29830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AE0E-7837-4935-9FCF-9F7B882C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Dred Scott v. Sanford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5F57-1FA3-4463-87BA-71C24929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330" y="1495425"/>
            <a:ext cx="6229720" cy="50740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legal questions in the case: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 Dred Scott considered a citizen and thus able to sue for his freedom?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Did residence in a free state make him free?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Did Congress have the authority to prohibit or promote slavery in a territory?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Supreme Court had a majority of Southern justices and decided against Scott.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decision overturned the Missouri Compromise by ruling that Congress did not have the power to decide on slavery in the states.</a:t>
            </a:r>
          </a:p>
        </p:txBody>
      </p:sp>
      <p:pic>
        <p:nvPicPr>
          <p:cNvPr id="6" name="Content Placeholder 5" descr="A close up of a person&#10;&#10;Description automatically generated">
            <a:extLst>
              <a:ext uri="{FF2B5EF4-FFF2-40B4-BE49-F238E27FC236}">
                <a16:creationId xmlns:a16="http://schemas.microsoft.com/office/drawing/2014/main" id="{2864BF22-AE24-45DF-A0CC-38A1A0D403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1609" y="1423988"/>
            <a:ext cx="4384280" cy="5360779"/>
          </a:xfrm>
        </p:spPr>
      </p:pic>
    </p:spTree>
    <p:extLst>
      <p:ext uri="{BB962C8B-B14F-4D97-AF65-F5344CB8AC3E}">
        <p14:creationId xmlns:p14="http://schemas.microsoft.com/office/powerpoint/2010/main" val="2037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576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Politics of Expansion</vt:lpstr>
      <vt:lpstr>Manifest Destiny </vt:lpstr>
      <vt:lpstr>Texas and Oregon</vt:lpstr>
      <vt:lpstr>Mr. Polk’s War</vt:lpstr>
      <vt:lpstr>The Treaty of Guadalupe Hidalgo</vt:lpstr>
      <vt:lpstr>Slavery and Expansion</vt:lpstr>
      <vt:lpstr>The Dred Scott Case</vt:lpstr>
      <vt:lpstr>Dred Scott v. Sanford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Expansion</dc:title>
  <dc:creator>Alan Pouget</dc:creator>
  <cp:lastModifiedBy>Alan Pouget</cp:lastModifiedBy>
  <cp:revision>6</cp:revision>
  <dcterms:created xsi:type="dcterms:W3CDTF">2020-01-22T19:27:47Z</dcterms:created>
  <dcterms:modified xsi:type="dcterms:W3CDTF">2020-01-22T20:57:31Z</dcterms:modified>
</cp:coreProperties>
</file>