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94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3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6932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699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7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46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815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663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7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017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264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7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141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1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education.uwsp.edu/yic/2014/lectures.php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New_Deal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Works_Progress_Administration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rveillanc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Banking_Act_of_1935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historyonthenet.com/authentichistory/1930-1939/2-fdr/1-newdeal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books.org/wiki/Introduction_to_sociology/print_version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PWA_Moderne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James_Harvey_Rogers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quod.lib.umich.edu/i/iij/11645653.0002.103/--latin-american-studies-and-united-states-foreign-policy?rgn=main;view=fulltext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ourses.lumenlearning.com/boundless-ushistory/chapter/critical-interpretations-of-the-new-deal/" TargetMode="Externa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Upton_Sinclair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889D-8250-43B1-AA52-688BE9E1E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New Deal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FCF0C-08B6-4131-8C92-1369F03C8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7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erson sitting at a table&#10;&#10;Description automatically generated">
            <a:extLst>
              <a:ext uri="{FF2B5EF4-FFF2-40B4-BE49-F238E27FC236}">
                <a16:creationId xmlns:a16="http://schemas.microsoft.com/office/drawing/2014/main" id="{10AE6662-6C80-451C-9641-CB13445AF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455" y="1636823"/>
            <a:ext cx="4677405" cy="3122167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214E8-457D-48CD-8E49-FB5122BE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Shaping the 2nd new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AF8F-2BA1-4719-B952-F596608B2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48" y="2063395"/>
            <a:ext cx="5431026" cy="4104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The major force of social justice was Eleanor Roosevelt and progressive activists.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Frances </a:t>
            </a:r>
            <a:r>
              <a:rPr lang="en-US" sz="1500" dirty="0" err="1">
                <a:solidFill>
                  <a:schemeClr val="bg1"/>
                </a:solidFill>
              </a:rPr>
              <a:t>perkins</a:t>
            </a:r>
            <a:r>
              <a:rPr lang="en-US" sz="1500" dirty="0">
                <a:solidFill>
                  <a:schemeClr val="bg1"/>
                </a:solidFill>
              </a:rPr>
              <a:t> became America’s 1st female cabinet member.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By 1936 at least 50 African </a:t>
            </a:r>
            <a:r>
              <a:rPr lang="en-US" sz="1500" dirty="0" err="1">
                <a:solidFill>
                  <a:schemeClr val="bg1"/>
                </a:solidFill>
              </a:rPr>
              <a:t>americans</a:t>
            </a:r>
            <a:r>
              <a:rPr lang="en-US" sz="1500" dirty="0">
                <a:solidFill>
                  <a:schemeClr val="bg1"/>
                </a:solidFill>
              </a:rPr>
              <a:t> held important positions in new deal agencies and cabinet departments, the press dubbed their meetings “the black cabinet”.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bg1"/>
                </a:solidFill>
              </a:rPr>
              <a:t>The second new deal had to balance preserving capitalism with stabilizing the middle class and providing relief for those hit hard.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7E0B0A1-2A88-42DE-9B85-9EB90895B4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455" y="1356179"/>
            <a:ext cx="4677405" cy="3683456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228A-35D9-4F24-9A6C-E603A84A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2nd new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4BC4-B869-4C96-B83D-CC6F32C9A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48" y="2063395"/>
            <a:ext cx="5431026" cy="382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Emergency relief appropriation act provided $4 billion in deficit spending on massive public works programs to create jobs.</a:t>
            </a:r>
          </a:p>
          <a:p>
            <a:r>
              <a:rPr lang="en-US" dirty="0">
                <a:solidFill>
                  <a:schemeClr val="bg1"/>
                </a:solidFill>
              </a:rPr>
              <a:t>The resettlement administration helped destitute families find homes.</a:t>
            </a:r>
          </a:p>
          <a:p>
            <a:r>
              <a:rPr lang="en-US" dirty="0">
                <a:solidFill>
                  <a:schemeClr val="bg1"/>
                </a:solidFill>
              </a:rPr>
              <a:t>Rural electrical administration brought electricity to isolated areas.</a:t>
            </a:r>
          </a:p>
          <a:p>
            <a:r>
              <a:rPr lang="en-US" dirty="0">
                <a:solidFill>
                  <a:schemeClr val="bg1"/>
                </a:solidFill>
              </a:rPr>
              <a:t>The national youth administration sponsored work relief programs for young adults.</a:t>
            </a:r>
          </a:p>
        </p:txBody>
      </p:sp>
    </p:spTree>
    <p:extLst>
      <p:ext uri="{BB962C8B-B14F-4D97-AF65-F5344CB8AC3E}">
        <p14:creationId xmlns:p14="http://schemas.microsoft.com/office/powerpoint/2010/main" val="42811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8366D-03B9-4DBC-A261-53789718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Wpa</a:t>
            </a:r>
            <a:r>
              <a:rPr lang="en-US" dirty="0"/>
              <a:t> and social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9DABD-4D3B-4E93-BD0C-E97B06872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286000"/>
            <a:ext cx="5326380" cy="3800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</a:t>
            </a:r>
            <a:r>
              <a:rPr lang="en-US" dirty="0" err="1"/>
              <a:t>wpa</a:t>
            </a:r>
            <a:r>
              <a:rPr lang="en-US" dirty="0"/>
              <a:t>- works progress (later projects) administration employed over 8.5 million people who built 650,000 mile of highway and other infrastructure projects.</a:t>
            </a:r>
          </a:p>
          <a:p>
            <a:pPr>
              <a:lnSpc>
                <a:spcPct val="110000"/>
              </a:lnSpc>
            </a:pPr>
            <a:r>
              <a:rPr lang="en-US" dirty="0"/>
              <a:t>Also employed artists, writers, actors, musicians to contribute to public works.</a:t>
            </a:r>
          </a:p>
          <a:p>
            <a:pPr>
              <a:lnSpc>
                <a:spcPct val="110000"/>
              </a:lnSpc>
            </a:pPr>
            <a:r>
              <a:rPr lang="en-US" dirty="0"/>
              <a:t>The social security act was part of the long-term recovery strategy.</a:t>
            </a:r>
          </a:p>
          <a:p>
            <a:pPr>
              <a:lnSpc>
                <a:spcPct val="110000"/>
              </a:lnSpc>
            </a:pPr>
            <a:r>
              <a:rPr lang="en-US" dirty="0"/>
              <a:t>It created a mandatory tax on wages which employers had to match that paid into federal retirement benefits.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97B4601D-D100-44C6-97C3-D24667B26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2240" y="2381948"/>
            <a:ext cx="4931275" cy="36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6757-C8A3-49FD-8B76-3078559E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22" y="157491"/>
            <a:ext cx="10396882" cy="1151965"/>
          </a:xfrm>
        </p:spPr>
        <p:txBody>
          <a:bodyPr/>
          <a:lstStyle/>
          <a:p>
            <a:r>
              <a:rPr lang="en-US" dirty="0"/>
              <a:t>Social security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9B1EE-D6C5-4E90-AFFB-72897DB35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10" y="1598937"/>
            <a:ext cx="5313220" cy="4195763"/>
          </a:xfrm>
        </p:spPr>
        <p:txBody>
          <a:bodyPr/>
          <a:lstStyle/>
          <a:p>
            <a:r>
              <a:rPr lang="en-US" dirty="0"/>
              <a:t>Also created several welfare</a:t>
            </a:r>
            <a:r>
              <a:rPr lang="en-US" u="sng" dirty="0"/>
              <a:t> </a:t>
            </a:r>
            <a:r>
              <a:rPr lang="en-US" dirty="0"/>
              <a:t>programs like unemployment compensation, aid to dependent children later called aid to families with dependent children.</a:t>
            </a:r>
          </a:p>
          <a:p>
            <a:r>
              <a:rPr lang="en-US" dirty="0"/>
              <a:t>The tax was regressive, so the more you earn, the less you pay into it.</a:t>
            </a:r>
          </a:p>
          <a:p>
            <a:r>
              <a:rPr lang="en-US" dirty="0"/>
              <a:t>It did not cover agricultural work, domestic labor, or “casual” labor which hurt minority workers.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4FFC1AAE-85E5-4EF0-BD72-4A144F1D0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4242" y="2060575"/>
            <a:ext cx="5671494" cy="34879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FABACE-1F07-46A1-84FE-58236EE1A367}"/>
              </a:ext>
            </a:extLst>
          </p:cNvPr>
          <p:cNvSpPr txBox="1"/>
          <p:nvPr/>
        </p:nvSpPr>
        <p:spPr>
          <a:xfrm>
            <a:off x="7352569" y="4437253"/>
            <a:ext cx="10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9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3A212F-84B4-49CA-AA9C-FEC0F65D5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385" r="26404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5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6CC15A-12A5-4238-8202-3E773DC4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First Hundred Days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4A767C-FFD4-42B6-BB29-293C4418A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Roosevelt’s landslide victory and popularity gave him a mandate to enact massive changes to the roles of government.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Aided by a group of lawyers, college professors and social workers nicknamed “the brain trust”, the administration made plans to get the economy moving.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They had 2 basic strategies: national economic planning and relief programs to help those in need.</a:t>
            </a:r>
          </a:p>
        </p:txBody>
      </p:sp>
    </p:spTree>
    <p:extLst>
      <p:ext uri="{BB962C8B-B14F-4D97-AF65-F5344CB8AC3E}">
        <p14:creationId xmlns:p14="http://schemas.microsoft.com/office/powerpoint/2010/main" val="617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erson holding a white sign with black text&#10;&#10;Description automatically generated">
            <a:extLst>
              <a:ext uri="{FF2B5EF4-FFF2-40B4-BE49-F238E27FC236}">
                <a16:creationId xmlns:a16="http://schemas.microsoft.com/office/drawing/2014/main" id="{00C88031-6AAB-4812-AEEA-1725924C95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778" r="16828" b="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39D9-B067-4F3C-92CD-25C5B083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National industrial recovery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2BAD-C037-4983-9838-E45B0C6D8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649" y="1905000"/>
            <a:ext cx="5547425" cy="44757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The national industrial recovery act (</a:t>
            </a:r>
            <a:r>
              <a:rPr lang="en-US" sz="1600" dirty="0" err="1">
                <a:solidFill>
                  <a:schemeClr val="bg1"/>
                </a:solidFill>
              </a:rPr>
              <a:t>Nira</a:t>
            </a:r>
            <a:r>
              <a:rPr lang="en-US" sz="1600" dirty="0">
                <a:solidFill>
                  <a:schemeClr val="bg1"/>
                </a:solidFill>
              </a:rPr>
              <a:t>) was based on the belief that “destructive competition” had made bad issues worse.</a:t>
            </a:r>
          </a:p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Nira</a:t>
            </a:r>
            <a:r>
              <a:rPr lang="en-US" sz="1600" dirty="0">
                <a:solidFill>
                  <a:schemeClr val="bg1"/>
                </a:solidFill>
              </a:rPr>
              <a:t> authorized businesses to cooperate and to come up with industry-wide codes to establish common prices and wages.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Stable wages and prices=more consumer spending.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Section 7(a) guaranteed workers the right to “organize and bargain collectively”.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Business participation was administered by the National Recovery administration (</a:t>
            </a:r>
            <a:r>
              <a:rPr lang="en-US" sz="1600" dirty="0" err="1">
                <a:solidFill>
                  <a:schemeClr val="bg1"/>
                </a:solidFill>
              </a:rPr>
              <a:t>nra</a:t>
            </a:r>
            <a:r>
              <a:rPr lang="en-US" sz="1600" dirty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Nra</a:t>
            </a:r>
            <a:r>
              <a:rPr lang="en-US" sz="1600" dirty="0">
                <a:solidFill>
                  <a:schemeClr val="bg1"/>
                </a:solidFill>
              </a:rPr>
              <a:t> favored big businesses and in 1935 was struck down by the supreme court.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E38754-2BF9-4B22-A407-B4B2678C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/>
              <a:t>Agricultural adjustment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6E61-8D03-4877-87C0-EEDB090D2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76423"/>
            <a:ext cx="5637211" cy="348507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Established a national system of crop controls.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Offered subsidies (money) to farmers who agreed to limit production of certain crops because over production had helped cause the depression.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1933: farmers agree to destroy 8.5 million piglets and plow under crops.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Was a disaster for tenant farmers and sharecroppers in the south, their numbers dropped by 1/3 between 1930-1940.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The supreme court found it too was unconstitutional, but the law was rewritten and survived.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6" name="Content Placeholder 5" descr="A tractor in a field&#10;&#10;Description automatically generated">
            <a:extLst>
              <a:ext uri="{FF2B5EF4-FFF2-40B4-BE49-F238E27FC236}">
                <a16:creationId xmlns:a16="http://schemas.microsoft.com/office/drawing/2014/main" id="{F8BDF07C-1076-4E44-9EBB-703BFE127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553" r="7934" b="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473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4796FA9-F9A1-4BC7-99BE-4E7289A8A1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4162" r="9091" b="76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9E6DA-6DCD-49F0-991B-C5387E98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Relief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8726-B811-4BDD-89AF-88FA0880B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1420000">
            <a:off x="109641" y="2270939"/>
            <a:ext cx="7347472" cy="37210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3 billion in federal aid allocated in 1935 for poor relief.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Federal Emergency Relief agency or </a:t>
            </a:r>
            <a:r>
              <a:rPr lang="en-US" sz="1600" dirty="0" err="1">
                <a:solidFill>
                  <a:schemeClr val="bg1"/>
                </a:solidFill>
              </a:rPr>
              <a:t>fera</a:t>
            </a:r>
            <a:r>
              <a:rPr lang="en-US" sz="1600" dirty="0">
                <a:solidFill>
                  <a:schemeClr val="bg1"/>
                </a:solidFill>
              </a:rPr>
              <a:t> administered relief programs.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Civil works administration hired 4 million in 1934.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Civilian conservation corps or ccc paid single young men to hard outdoor labor for $1 a day.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By 1942 the ccc had hired 2.5 million.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The public works administration or </a:t>
            </a:r>
            <a:r>
              <a:rPr lang="en-US" sz="1600" dirty="0" err="1">
                <a:solidFill>
                  <a:schemeClr val="bg1"/>
                </a:solidFill>
              </a:rPr>
              <a:t>pwa</a:t>
            </a:r>
            <a:r>
              <a:rPr lang="en-US" sz="1600" dirty="0">
                <a:solidFill>
                  <a:schemeClr val="bg1"/>
                </a:solidFill>
              </a:rPr>
              <a:t> used public funds to create jobs in construction and building industry to complete major infrastructure projects.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</a:rPr>
              <a:t>June 16, 1933 a special session of congress passed 15 pieces of legislation and unemployment dropped by 4 million 1933-1936.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09A3A-419A-432A-A855-F1D0FFE2E30F}"/>
              </a:ext>
            </a:extLst>
          </p:cNvPr>
          <p:cNvSpPr txBox="1"/>
          <p:nvPr/>
        </p:nvSpPr>
        <p:spPr>
          <a:xfrm>
            <a:off x="9917018" y="6657945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PWA_Moder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F4DCF1A-6885-4BA0-8CE0-E12C3FD86B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455" y="1352003"/>
            <a:ext cx="4677405" cy="3691808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CAB96-8C7A-45BE-89AF-CE34FC70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International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4F26-E370-422F-B983-075F62E9D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Reciprocal trade agreements act of 1934 empowered the president to lower tariffs by 50% through agreements with foreign nations.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It also gave the </a:t>
            </a:r>
            <a:r>
              <a:rPr lang="en-US" dirty="0" err="1">
                <a:solidFill>
                  <a:schemeClr val="bg1"/>
                </a:solidFill>
              </a:rPr>
              <a:t>u.s.</a:t>
            </a:r>
            <a:r>
              <a:rPr lang="en-US" dirty="0">
                <a:solidFill>
                  <a:schemeClr val="bg1"/>
                </a:solidFill>
              </a:rPr>
              <a:t> the most-favored-nation status, meaning that the </a:t>
            </a:r>
            <a:r>
              <a:rPr lang="en-US" dirty="0" err="1">
                <a:solidFill>
                  <a:schemeClr val="bg1"/>
                </a:solidFill>
              </a:rPr>
              <a:t>u.s.</a:t>
            </a:r>
            <a:r>
              <a:rPr lang="en-US" dirty="0">
                <a:solidFill>
                  <a:schemeClr val="bg1"/>
                </a:solidFill>
              </a:rPr>
              <a:t> would get the lowest tariff rate with nations we had an agreement with.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Export-import bank provided loans to foreigners to buy American goods.</a:t>
            </a:r>
          </a:p>
          <a:p>
            <a:pPr marL="0">
              <a:lnSpc>
                <a:spcPct val="11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59E7A1E-93A2-401F-ACFE-B43D0C364C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33993" y="468696"/>
            <a:ext cx="3534328" cy="5458422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F9520-50BF-4AEB-A546-FFF616F6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International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4918-952E-45B8-A7D3-4FFAF3C38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By 1930 the soviet union was the largest buyer of American farm and industrial equipment.</a:t>
            </a:r>
          </a:p>
          <a:p>
            <a:r>
              <a:rPr lang="en-US" sz="1700" dirty="0">
                <a:solidFill>
                  <a:schemeClr val="bg1"/>
                </a:solidFill>
              </a:rPr>
              <a:t>In 1933 Roosevelt granted diplomatic recognition to the soviet union.</a:t>
            </a:r>
          </a:p>
          <a:p>
            <a:r>
              <a:rPr lang="en-US" sz="1700" dirty="0">
                <a:solidFill>
                  <a:schemeClr val="bg1"/>
                </a:solidFill>
              </a:rPr>
              <a:t>The good neighbor policy promised less </a:t>
            </a:r>
            <a:r>
              <a:rPr lang="en-US" sz="1700" dirty="0" err="1">
                <a:solidFill>
                  <a:schemeClr val="bg1"/>
                </a:solidFill>
              </a:rPr>
              <a:t>u.s.</a:t>
            </a:r>
            <a:r>
              <a:rPr lang="en-US" sz="1700" dirty="0">
                <a:solidFill>
                  <a:schemeClr val="bg1"/>
                </a:solidFill>
              </a:rPr>
              <a:t> interference in </a:t>
            </a:r>
            <a:r>
              <a:rPr lang="en-US" sz="1700" dirty="0" err="1">
                <a:solidFill>
                  <a:schemeClr val="bg1"/>
                </a:solidFill>
              </a:rPr>
              <a:t>latin</a:t>
            </a:r>
            <a:r>
              <a:rPr lang="en-US" sz="1700" dirty="0">
                <a:solidFill>
                  <a:schemeClr val="bg1"/>
                </a:solidFill>
              </a:rPr>
              <a:t> America.</a:t>
            </a:r>
          </a:p>
          <a:p>
            <a:r>
              <a:rPr lang="en-US" sz="1700" dirty="0">
                <a:solidFill>
                  <a:schemeClr val="bg1"/>
                </a:solidFill>
              </a:rPr>
              <a:t>American interference did continue and even supported the 1933 Cuban revolution that brought Fulgencio </a:t>
            </a:r>
            <a:r>
              <a:rPr lang="en-US" sz="1700" dirty="0" err="1">
                <a:solidFill>
                  <a:schemeClr val="bg1"/>
                </a:solidFill>
              </a:rPr>
              <a:t>batista</a:t>
            </a:r>
            <a:r>
              <a:rPr lang="en-US" sz="1700" dirty="0">
                <a:solidFill>
                  <a:schemeClr val="bg1"/>
                </a:solidFill>
              </a:rPr>
              <a:t> to power in 1934.</a:t>
            </a:r>
          </a:p>
        </p:txBody>
      </p:sp>
    </p:spTree>
    <p:extLst>
      <p:ext uri="{BB962C8B-B14F-4D97-AF65-F5344CB8AC3E}">
        <p14:creationId xmlns:p14="http://schemas.microsoft.com/office/powerpoint/2010/main" val="37629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DD595DB-35A0-4904-B5B9-1FFF8FB5C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33" r="-2" b="-2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7CB15-8A13-44A8-8F5C-267E1EA7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opposition to the new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E347-61F5-45D3-8635-A068AB8A4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Wealthy businessmen hated the taxes and regulations as well as the deficit spending.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Al smith and conservative democrats founded the American liberty league in 1934 that campaigned against the new deal.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Demagogue Father Charles </a:t>
            </a:r>
            <a:r>
              <a:rPr lang="en-US" sz="1700" dirty="0" err="1">
                <a:solidFill>
                  <a:schemeClr val="bg1"/>
                </a:solidFill>
              </a:rPr>
              <a:t>coughlin</a:t>
            </a:r>
            <a:r>
              <a:rPr lang="en-US" sz="1700" dirty="0">
                <a:solidFill>
                  <a:schemeClr val="bg1"/>
                </a:solidFill>
              </a:rPr>
              <a:t> railed against elites and an international </a:t>
            </a:r>
            <a:r>
              <a:rPr lang="en-US" sz="1700" dirty="0" err="1">
                <a:solidFill>
                  <a:schemeClr val="bg1"/>
                </a:solidFill>
              </a:rPr>
              <a:t>jewish</a:t>
            </a:r>
            <a:r>
              <a:rPr lang="en-US" sz="1700" dirty="0">
                <a:solidFill>
                  <a:schemeClr val="bg1"/>
                </a:solidFill>
              </a:rPr>
              <a:t> conspiracy on his radio broadcast.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Dr. Francis </a:t>
            </a:r>
            <a:r>
              <a:rPr lang="en-US" sz="1700" dirty="0" err="1">
                <a:solidFill>
                  <a:schemeClr val="bg1"/>
                </a:solidFill>
              </a:rPr>
              <a:t>townsend</a:t>
            </a:r>
            <a:r>
              <a:rPr lang="en-US" sz="1700" dirty="0">
                <a:solidFill>
                  <a:schemeClr val="bg1"/>
                </a:solidFill>
              </a:rPr>
              <a:t> proposed a government pension for people over 60 funded by a sales tax.</a:t>
            </a:r>
          </a:p>
        </p:txBody>
      </p:sp>
    </p:spTree>
    <p:extLst>
      <p:ext uri="{BB962C8B-B14F-4D97-AF65-F5344CB8AC3E}">
        <p14:creationId xmlns:p14="http://schemas.microsoft.com/office/powerpoint/2010/main" val="24518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879DC43-E40D-46CF-9A74-541F2607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58642F3-2EAA-437A-96F6-C28846071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2C392F-C542-44B8-9387-0847BFAAE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1754" y="1030154"/>
            <a:ext cx="3218106" cy="4335503"/>
          </a:xfrm>
          <a:prstGeom prst="rect">
            <a:avLst/>
          </a:prstGeom>
          <a:ln>
            <a:noFill/>
          </a:ln>
        </p:spPr>
      </p:pic>
      <p:sp>
        <p:nvSpPr>
          <p:cNvPr id="28" name="Freeform 9">
            <a:extLst>
              <a:ext uri="{FF2B5EF4-FFF2-40B4-BE49-F238E27FC236}">
                <a16:creationId xmlns:a16="http://schemas.microsoft.com/office/drawing/2014/main" id="{F70E27E0-2B68-4645-A576-FBB921B5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0CA87-7D52-4CDA-9CC2-880646A01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B92E9-DEC7-4B5C-AEFD-5580BE7E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Populists and left-wing critics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0659-29AC-4B0C-9B38-73AB377AA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6" y="2063395"/>
            <a:ext cx="6982772" cy="4171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Senator Huey long of Louisiana nicknamed “the king fish” founded the share our wealth society in 1934.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Wanted to redistribute wealth by taking all income over $1 million a year and all wealth over $5 million and giving it to the poor.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Long had 7 million followers, but was assassinated in September of 1935.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The “Popular Front” made up of the </a:t>
            </a:r>
            <a:r>
              <a:rPr lang="en-US" sz="1700" dirty="0" err="1">
                <a:solidFill>
                  <a:schemeClr val="bg1"/>
                </a:solidFill>
              </a:rPr>
              <a:t>u.s.</a:t>
            </a:r>
            <a:r>
              <a:rPr lang="en-US" sz="1700" dirty="0">
                <a:solidFill>
                  <a:schemeClr val="bg1"/>
                </a:solidFill>
              </a:rPr>
              <a:t> communist party, student groups, labor unions, and writers criticized the new deal as focusing on capitalism instead of inequality.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bg1"/>
                </a:solidFill>
              </a:rPr>
              <a:t>League of struggle for negro rights formed in 1920s and sent lawyers to defend the “Scottsboro boys” who were falsely accused of rape in </a:t>
            </a:r>
            <a:r>
              <a:rPr lang="en-US" sz="1700" dirty="0" err="1">
                <a:solidFill>
                  <a:schemeClr val="bg1"/>
                </a:solidFill>
              </a:rPr>
              <a:t>alabama</a:t>
            </a:r>
            <a:r>
              <a:rPr lang="en-US" sz="1700" dirty="0">
                <a:solidFill>
                  <a:schemeClr val="bg1"/>
                </a:solidFill>
              </a:rPr>
              <a:t>, they had 35,000 members by 1938.</a:t>
            </a:r>
          </a:p>
        </p:txBody>
      </p:sp>
    </p:spTree>
    <p:extLst>
      <p:ext uri="{BB962C8B-B14F-4D97-AF65-F5344CB8AC3E}">
        <p14:creationId xmlns:p14="http://schemas.microsoft.com/office/powerpoint/2010/main" val="32830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981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The New Deal</vt:lpstr>
      <vt:lpstr>First Hundred Days</vt:lpstr>
      <vt:lpstr>National industrial recovery act</vt:lpstr>
      <vt:lpstr>Agricultural adjustment act</vt:lpstr>
      <vt:lpstr>Relief programs</vt:lpstr>
      <vt:lpstr>International changes</vt:lpstr>
      <vt:lpstr>International continued</vt:lpstr>
      <vt:lpstr>opposition to the new deal</vt:lpstr>
      <vt:lpstr>Populists and left-wing critics</vt:lpstr>
      <vt:lpstr>Shaping the 2nd new deal</vt:lpstr>
      <vt:lpstr>2nd new deal</vt:lpstr>
      <vt:lpstr>Wpa and social security</vt:lpstr>
      <vt:lpstr>Social security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Deal</dc:title>
  <dc:creator>Alan Pouget</dc:creator>
  <cp:lastModifiedBy>Alan Pouget</cp:lastModifiedBy>
  <cp:revision>2</cp:revision>
  <dcterms:created xsi:type="dcterms:W3CDTF">2020-03-18T18:20:10Z</dcterms:created>
  <dcterms:modified xsi:type="dcterms:W3CDTF">2020-03-18T18:27:42Z</dcterms:modified>
</cp:coreProperties>
</file>