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Motives for Imperialism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West and East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Islamic Revival early 1800s</a:t>
            </a:r>
          </a:p>
          <a:p>
            <a:endParaRPr lang="en-US" dirty="0"/>
          </a:p>
          <a:p>
            <a:r>
              <a:rPr lang="en-US" dirty="0"/>
              <a:t>Usman </a:t>
            </a:r>
            <a:r>
              <a:rPr lang="en-US" dirty="0" err="1"/>
              <a:t>dan</a:t>
            </a:r>
            <a:r>
              <a:rPr lang="en-US" dirty="0"/>
              <a:t> Folio (Nigeria)</a:t>
            </a:r>
          </a:p>
          <a:p>
            <a:endParaRPr lang="en-US" dirty="0"/>
          </a:p>
          <a:p>
            <a:r>
              <a:rPr lang="en-US" dirty="0"/>
              <a:t>Trade with Middle East</a:t>
            </a:r>
          </a:p>
          <a:p>
            <a:endParaRPr lang="en-US" dirty="0"/>
          </a:p>
          <a:p>
            <a:r>
              <a:rPr lang="en-US" dirty="0"/>
              <a:t>Slaves, ivory, copper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53" y="2336873"/>
            <a:ext cx="4748244" cy="42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Southern 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834166"/>
            <a:ext cx="9613861" cy="4785575"/>
          </a:xfrm>
        </p:spPr>
        <p:txBody>
          <a:bodyPr>
            <a:normAutofit/>
          </a:bodyPr>
          <a:lstStyle/>
          <a:p>
            <a:r>
              <a:rPr lang="en-US" sz="2800" dirty="0" err="1"/>
              <a:t>Shaka</a:t>
            </a:r>
            <a:r>
              <a:rPr lang="en-US" sz="2800" dirty="0"/>
              <a:t> Zulu: 1818-1828</a:t>
            </a:r>
          </a:p>
          <a:p>
            <a:endParaRPr lang="en-US" sz="2800" dirty="0"/>
          </a:p>
          <a:p>
            <a:r>
              <a:rPr lang="en-US" sz="2800" dirty="0"/>
              <a:t>Expansion of Zululand</a:t>
            </a:r>
          </a:p>
          <a:p>
            <a:endParaRPr lang="en-US" sz="2800" dirty="0"/>
          </a:p>
          <a:p>
            <a:r>
              <a:rPr lang="en-US" sz="2800" dirty="0"/>
              <a:t>1830s Dutch Boers</a:t>
            </a:r>
          </a:p>
          <a:p>
            <a:endParaRPr lang="en-US" sz="2800" dirty="0"/>
          </a:p>
          <a:p>
            <a:r>
              <a:rPr lang="en-US" sz="2800" dirty="0"/>
              <a:t>Migrating north from </a:t>
            </a:r>
            <a:r>
              <a:rPr lang="en-US" sz="2800" dirty="0" err="1"/>
              <a:t>Capetown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“Great Trek” escape from British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92" y="2166132"/>
            <a:ext cx="3858565" cy="448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Show Me the Money!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834166"/>
            <a:ext cx="9613861" cy="41020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Industrial needs</a:t>
            </a:r>
          </a:p>
          <a:p>
            <a:endParaRPr lang="en-US" sz="2800" dirty="0"/>
          </a:p>
          <a:p>
            <a:r>
              <a:rPr lang="en-US" sz="2800" dirty="0"/>
              <a:t>Natural resources</a:t>
            </a:r>
          </a:p>
          <a:p>
            <a:endParaRPr lang="en-US" sz="2800" dirty="0"/>
          </a:p>
          <a:p>
            <a:r>
              <a:rPr lang="en-US" sz="2800" dirty="0"/>
              <a:t>New markets</a:t>
            </a:r>
          </a:p>
          <a:p>
            <a:endParaRPr lang="en-US" sz="2800" dirty="0"/>
          </a:p>
          <a:p>
            <a:r>
              <a:rPr lang="en-US" sz="2800" dirty="0"/>
              <a:t>Population outlets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25" y="1968900"/>
            <a:ext cx="4988069" cy="48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8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Bases for refueling</a:t>
            </a:r>
          </a:p>
          <a:p>
            <a:endParaRPr lang="en-US" sz="2800" dirty="0"/>
          </a:p>
          <a:p>
            <a:r>
              <a:rPr lang="en-US" sz="2800" dirty="0"/>
              <a:t>Nationalism</a:t>
            </a:r>
          </a:p>
          <a:p>
            <a:endParaRPr lang="en-US" sz="2800" dirty="0"/>
          </a:p>
          <a:p>
            <a:r>
              <a:rPr lang="en-US" sz="2800" dirty="0"/>
              <a:t>Security</a:t>
            </a:r>
          </a:p>
          <a:p>
            <a:endParaRPr lang="en-US" sz="2800" dirty="0"/>
          </a:p>
          <a:p>
            <a:r>
              <a:rPr lang="en-US" sz="2800" dirty="0"/>
              <a:t>Prestige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76" y="2428871"/>
            <a:ext cx="58959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“The White Man’s Burden”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European Culture</a:t>
            </a:r>
          </a:p>
          <a:p>
            <a:endParaRPr lang="en-US" sz="2800" dirty="0"/>
          </a:p>
          <a:p>
            <a:r>
              <a:rPr lang="en-US" sz="2800" dirty="0"/>
              <a:t>Religion</a:t>
            </a:r>
          </a:p>
          <a:p>
            <a:endParaRPr lang="en-US" sz="2800" dirty="0"/>
          </a:p>
          <a:p>
            <a:r>
              <a:rPr lang="en-US" sz="2800" dirty="0"/>
              <a:t>Law and medicine</a:t>
            </a:r>
          </a:p>
          <a:p>
            <a:endParaRPr lang="en-US" sz="2800" dirty="0"/>
          </a:p>
          <a:p>
            <a:r>
              <a:rPr lang="en-US" sz="2800" dirty="0"/>
              <a:t>Social Darwinism</a:t>
            </a:r>
          </a:p>
        </p:txBody>
      </p:sp>
      <p:pic>
        <p:nvPicPr>
          <p:cNvPr id="1028" name="Picture 4" descr="http://static.squarespace.com/static/51c946cde4b0f05142538988/52bfa315e4b02db35e4094db/52bfa363e4b02db35e409838/1388291595643/32e0741e68cabc7552333046597de1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91" y="2690148"/>
            <a:ext cx="6586713" cy="344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9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Decline of Non-Western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Ottoman Empire</a:t>
            </a:r>
          </a:p>
          <a:p>
            <a:endParaRPr lang="en-US" sz="2800" dirty="0"/>
          </a:p>
          <a:p>
            <a:r>
              <a:rPr lang="en-US" sz="2800" dirty="0"/>
              <a:t>India</a:t>
            </a:r>
          </a:p>
          <a:p>
            <a:endParaRPr lang="en-US" sz="2800" dirty="0"/>
          </a:p>
          <a:p>
            <a:r>
              <a:rPr lang="en-US" sz="2800" dirty="0"/>
              <a:t>Qing China</a:t>
            </a:r>
          </a:p>
          <a:p>
            <a:endParaRPr lang="en-US" sz="2800" dirty="0"/>
          </a:p>
          <a:p>
            <a:r>
              <a:rPr lang="en-US" sz="2800" dirty="0"/>
              <a:t>Africa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74" y="2400346"/>
            <a:ext cx="4664899" cy="40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European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57588"/>
            <a:ext cx="9613861" cy="444321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Strong Economies</a:t>
            </a:r>
          </a:p>
          <a:p>
            <a:endParaRPr lang="en-US" sz="2800" dirty="0"/>
          </a:p>
          <a:p>
            <a:r>
              <a:rPr lang="en-US" sz="2800" dirty="0"/>
              <a:t>Superior Technology</a:t>
            </a:r>
          </a:p>
          <a:p>
            <a:endParaRPr lang="en-US" sz="2800" dirty="0"/>
          </a:p>
          <a:p>
            <a:r>
              <a:rPr lang="en-US" sz="2800" dirty="0"/>
              <a:t>Organized governments</a:t>
            </a:r>
          </a:p>
          <a:p>
            <a:endParaRPr lang="en-US" sz="2800" dirty="0"/>
          </a:p>
          <a:p>
            <a:r>
              <a:rPr lang="en-US" sz="2800" dirty="0"/>
              <a:t>Powerful Armies and Navies</a:t>
            </a:r>
          </a:p>
          <a:p>
            <a:endParaRPr lang="en-US" sz="2800" dirty="0"/>
          </a:p>
          <a:p>
            <a:r>
              <a:rPr lang="en-US" sz="2800" dirty="0"/>
              <a:t>Weapons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40" y="2334832"/>
            <a:ext cx="5501169" cy="42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336873"/>
            <a:ext cx="9613861" cy="3599316"/>
          </a:xfrm>
        </p:spPr>
        <p:txBody>
          <a:bodyPr>
            <a:normAutofit/>
          </a:bodyPr>
          <a:lstStyle/>
          <a:p>
            <a:r>
              <a:rPr lang="en-US" sz="2800" dirty="0"/>
              <a:t>Some fought back</a:t>
            </a:r>
          </a:p>
          <a:p>
            <a:endParaRPr lang="en-US" sz="2800" dirty="0"/>
          </a:p>
          <a:p>
            <a:r>
              <a:rPr lang="en-US" sz="2800" dirty="0"/>
              <a:t>Protests at home</a:t>
            </a:r>
          </a:p>
          <a:p>
            <a:endParaRPr lang="en-US" sz="2800" dirty="0"/>
          </a:p>
          <a:p>
            <a:r>
              <a:rPr lang="en-US" sz="2800" dirty="0"/>
              <a:t>Hypocrisy </a:t>
            </a:r>
          </a:p>
          <a:p>
            <a:endParaRPr lang="en-US" sz="2800" dirty="0"/>
          </a:p>
          <a:p>
            <a:r>
              <a:rPr lang="en-US" sz="2800" dirty="0"/>
              <a:t>Immoral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49" y="2336873"/>
            <a:ext cx="36576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Forms of Imperial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France: Direct rule</a:t>
            </a:r>
          </a:p>
          <a:p>
            <a:endParaRPr lang="en-US" dirty="0"/>
          </a:p>
          <a:p>
            <a:r>
              <a:rPr lang="en-US" dirty="0"/>
              <a:t>Britain: Indirect rule</a:t>
            </a:r>
          </a:p>
          <a:p>
            <a:endParaRPr lang="en-US" dirty="0"/>
          </a:p>
          <a:p>
            <a:r>
              <a:rPr lang="en-US" dirty="0"/>
              <a:t>Protectorate </a:t>
            </a:r>
          </a:p>
          <a:p>
            <a:endParaRPr lang="en-US" dirty="0"/>
          </a:p>
          <a:p>
            <a:r>
              <a:rPr lang="en-US" dirty="0"/>
              <a:t>Sphere of influence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86" y="2131017"/>
            <a:ext cx="4037796" cy="451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3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Partition of Africa: North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Sahara</a:t>
            </a:r>
          </a:p>
          <a:p>
            <a:endParaRPr lang="en-US" sz="2800" dirty="0"/>
          </a:p>
          <a:p>
            <a:r>
              <a:rPr lang="en-US" sz="2800" dirty="0"/>
              <a:t>Fertile Land along Mediterranean</a:t>
            </a:r>
          </a:p>
          <a:p>
            <a:endParaRPr lang="en-US" sz="2800" dirty="0"/>
          </a:p>
          <a:p>
            <a:r>
              <a:rPr lang="en-US" sz="2800" dirty="0"/>
              <a:t>Muslim World</a:t>
            </a:r>
          </a:p>
          <a:p>
            <a:endParaRPr lang="en-US" sz="2800" dirty="0"/>
          </a:p>
          <a:p>
            <a:r>
              <a:rPr lang="en-US" sz="2800" dirty="0"/>
              <a:t>Ottoman Empire (Sick man of Europe)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49" y="2136013"/>
            <a:ext cx="4876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3746</TotalTime>
  <Words>153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Motives for Imperialism</vt:lpstr>
      <vt:lpstr>Show Me the Money!</vt:lpstr>
      <vt:lpstr>Domination</vt:lpstr>
      <vt:lpstr>“The White Man’s Burden”</vt:lpstr>
      <vt:lpstr>Decline of Non-Western States</vt:lpstr>
      <vt:lpstr>European Advantages</vt:lpstr>
      <vt:lpstr>Resistance</vt:lpstr>
      <vt:lpstr>Forms of Imperial Rule</vt:lpstr>
      <vt:lpstr>Partition of Africa: North Africa</vt:lpstr>
      <vt:lpstr>West and East Africa</vt:lpstr>
      <vt:lpstr>Southern  Africa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Motives for Imperialism</dc:title>
  <dc:creator>Alan Pouget</dc:creator>
  <cp:lastModifiedBy>Alan Pouget</cp:lastModifiedBy>
  <cp:revision>17</cp:revision>
  <dcterms:created xsi:type="dcterms:W3CDTF">2014-11-19T03:59:38Z</dcterms:created>
  <dcterms:modified xsi:type="dcterms:W3CDTF">2018-11-26T17:34:47Z</dcterms:modified>
</cp:coreProperties>
</file>