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76"/>
    <p:restoredTop sz="92694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46819-211A-4CD4-AB7D-9891FEC34FE3}" type="datetimeFigureOut">
              <a:rPr lang="en-US" smtClean="0"/>
              <a:t>9/1/19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A6735-3D14-44C2-9C5E-21CE5A94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WVFVNpEJF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6HHCxLZft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http://youtu.be/QWVFVNpEJFw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6735-3D14-44C2-9C5E-21CE5A94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http://www.youtube.com/watch?v=S6HHCxLZftQ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A6735-3D14-44C2-9C5E-21CE5A94C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B0D594-8158-4ECD-9059-7593FF9CE510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8BA3CC-FF01-4B8D-BF6D-14EE2827E3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WVFVNpEJF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6HHCxLZft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NEoesmnYU4" TargetMode="External"/><Relationship Id="rId2" Type="http://schemas.openxmlformats.org/officeDocument/2006/relationships/hyperlink" Target="https://www.youtube.com/watch?v=Q65KZIqay4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w211KOQ5BMI&amp;list=PL2EbESdPFdo5k3AP86CsV5zsp3vw3Kzq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Media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Core Concepts and Examples</a:t>
            </a:r>
          </a:p>
        </p:txBody>
      </p:sp>
    </p:spTree>
    <p:extLst>
      <p:ext uri="{BB962C8B-B14F-4D97-AF65-F5344CB8AC3E}">
        <p14:creationId xmlns:p14="http://schemas.microsoft.com/office/powerpoint/2010/main" val="128497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Author/creator: All media messages are “constructed.”</a:t>
            </a:r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High Fructose Corn Syrup 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933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Audience: Different people experience the same media message differently.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7520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2819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Historical context: Media messages give insights into the historical time period in which they are constructed.</a:t>
            </a:r>
          </a:p>
          <a:p>
            <a:pPr indent="0">
              <a:buNone/>
            </a:pPr>
            <a:r>
              <a:rPr lang="en-US" dirty="0"/>
              <a:t>ALS #Ice Bucket Challenge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49136"/>
            <a:ext cx="2390775" cy="31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2400300" cy="30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0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2895600" cy="685800"/>
          </a:xfrm>
        </p:spPr>
        <p:txBody>
          <a:bodyPr>
            <a:noAutofit/>
          </a:bodyPr>
          <a:lstStyle/>
          <a:p>
            <a:r>
              <a:rPr lang="en-US" sz="2000" dirty="0"/>
              <a:t>Core Concept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1981200" cy="3048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Message: Media have embedded values and points of view.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971800" cy="3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0727"/>
            <a:ext cx="4905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7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352800" cy="304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Medium (and production techniques): Media messages are constructed using a creative language with its own rules.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305050" cy="34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1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Concept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414586"/>
            <a:ext cx="33528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Motive or purpose: Media are organized to gain profit and/or power.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57857"/>
            <a:ext cx="209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152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1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https://www.youtube.com/watch?v=Q65KZIqay4E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00" y="-1752600"/>
            <a:ext cx="3124200" cy="27432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https://www.youtube.com/watch?v=6NEoesmnYU4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78F30-F163-FB44-A513-462524D79F08}"/>
              </a:ext>
            </a:extLst>
          </p:cNvPr>
          <p:cNvSpPr txBox="1"/>
          <p:nvPr/>
        </p:nvSpPr>
        <p:spPr>
          <a:xfrm>
            <a:off x="4913312" y="28956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hlinkClick r:id="rId4"/>
              </a:rPr>
              <a:t>https://www.youtube.com/watch?v=w211KOQ5BMI&amp;list=PL2EbESdPFdo5k3AP86CsV5zsp3vw3KzqU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03445" y="1447800"/>
            <a:ext cx="6400800" cy="6858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sz="4900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972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7182</TotalTime>
  <Words>196</Words>
  <Application>Microsoft Macintosh PowerPoint</Application>
  <PresentationFormat>On-screen Show (4:3)</PresentationFormat>
  <Paragraphs>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Couture</vt:lpstr>
      <vt:lpstr> Media Analysis</vt:lpstr>
      <vt:lpstr>Core Concept #1</vt:lpstr>
      <vt:lpstr>Core Concept #2</vt:lpstr>
      <vt:lpstr>Core Concept #3</vt:lpstr>
      <vt:lpstr>Core Concept #4</vt:lpstr>
      <vt:lpstr>Core Concept #5</vt:lpstr>
      <vt:lpstr>Core Concept #6</vt:lpstr>
      <vt:lpstr>Persuasion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Park</dc:creator>
  <cp:lastModifiedBy>Alan Pouget</cp:lastModifiedBy>
  <cp:revision>30</cp:revision>
  <dcterms:created xsi:type="dcterms:W3CDTF">2013-08-23T03:26:26Z</dcterms:created>
  <dcterms:modified xsi:type="dcterms:W3CDTF">2019-09-05T18:17:46Z</dcterms:modified>
</cp:coreProperties>
</file>