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ushistory/chapter/the-new-er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D._Rockefelle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dam_Smith_(11226585286)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democracy.net/ourkingdom/nick-pearce/what-should-social-democrats-believ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mlol.it/media/friedrich-engels/communist-manifesto-version-2/4782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6759-222E-49BA-8EA2-678762D1D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 reforms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9D4B0-1FD4-495A-8CCD-61C5B783C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7.3-7.4</a:t>
            </a:r>
          </a:p>
        </p:txBody>
      </p:sp>
    </p:spTree>
    <p:extLst>
      <p:ext uri="{BB962C8B-B14F-4D97-AF65-F5344CB8AC3E}">
        <p14:creationId xmlns:p14="http://schemas.microsoft.com/office/powerpoint/2010/main" val="355867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41B2-2A83-4195-869A-D593D9D0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Industrialization spreads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956AD-0CC3-4F3C-9C98-EAEF306553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1793: first American factory in Rhode island</a:t>
            </a:r>
          </a:p>
          <a:p>
            <a:r>
              <a:rPr lang="en-US" dirty="0"/>
              <a:t>Mass production</a:t>
            </a:r>
          </a:p>
          <a:p>
            <a:r>
              <a:rPr lang="en-US" dirty="0"/>
              <a:t>Interchangeable parts</a:t>
            </a:r>
          </a:p>
          <a:p>
            <a:r>
              <a:rPr lang="en-US" dirty="0"/>
              <a:t>The assembly line changes the workplace</a:t>
            </a:r>
          </a:p>
          <a:p>
            <a:r>
              <a:rPr lang="en-US" dirty="0"/>
              <a:t>Division of labor</a:t>
            </a:r>
          </a:p>
          <a:p>
            <a:r>
              <a:rPr lang="en-US" dirty="0"/>
              <a:t>Specialization (one person=one job)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32A040-1CC7-49D6-8E4E-965E24D8397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18361" y="1558103"/>
            <a:ext cx="4479522" cy="4048003"/>
          </a:xfrm>
        </p:spPr>
      </p:pic>
    </p:spTree>
    <p:extLst>
      <p:ext uri="{BB962C8B-B14F-4D97-AF65-F5344CB8AC3E}">
        <p14:creationId xmlns:p14="http://schemas.microsoft.com/office/powerpoint/2010/main" val="19422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8A60-1733-4DD0-A4CE-07E772CB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corporations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6C85-643D-41E3-BA98-8C3C3B20D5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Building large businesses takes lots of money.</a:t>
            </a:r>
          </a:p>
          <a:p>
            <a:r>
              <a:rPr lang="en-US" dirty="0"/>
              <a:t>Entrepreneurs sell stocks to raise $$</a:t>
            </a:r>
          </a:p>
          <a:p>
            <a:r>
              <a:rPr lang="en-US" dirty="0"/>
              <a:t>Corporations are businesses owned by stockholders.</a:t>
            </a:r>
          </a:p>
          <a:p>
            <a:r>
              <a:rPr lang="en-US" dirty="0"/>
              <a:t>Large corporations control whole industries.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DE315C-3522-48BC-8385-1C6C3554868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19757" y="1789043"/>
            <a:ext cx="5886707" cy="3585542"/>
          </a:xfrm>
        </p:spPr>
      </p:pic>
    </p:spTree>
    <p:extLst>
      <p:ext uri="{BB962C8B-B14F-4D97-AF65-F5344CB8AC3E}">
        <p14:creationId xmlns:p14="http://schemas.microsoft.com/office/powerpoint/2010/main" val="3122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B72-7A5C-4236-BC9F-5191090F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BBC94-F3E2-495F-B321-7925EFED3C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Adam smith’s </a:t>
            </a:r>
            <a:r>
              <a:rPr lang="en-US" i="1" dirty="0"/>
              <a:t>the wealth of nations</a:t>
            </a:r>
          </a:p>
          <a:p>
            <a:r>
              <a:rPr lang="en-US" dirty="0"/>
              <a:t>Laissez faire=“hands off!”</a:t>
            </a:r>
          </a:p>
          <a:p>
            <a:r>
              <a:rPr lang="en-US" dirty="0"/>
              <a:t>Business for profit</a:t>
            </a:r>
          </a:p>
          <a:p>
            <a:r>
              <a:rPr lang="en-US" dirty="0"/>
              <a:t>Factors of production (land, labor, capital} are privately owned</a:t>
            </a:r>
          </a:p>
          <a:p>
            <a:r>
              <a:rPr lang="en-US" dirty="0"/>
              <a:t>Smith, </a:t>
            </a:r>
            <a:r>
              <a:rPr lang="en-US" dirty="0" err="1"/>
              <a:t>malthus</a:t>
            </a:r>
            <a:r>
              <a:rPr lang="en-US" dirty="0"/>
              <a:t>, </a:t>
            </a:r>
            <a:r>
              <a:rPr lang="en-US" dirty="0" err="1"/>
              <a:t>ricardo</a:t>
            </a:r>
            <a:r>
              <a:rPr lang="en-US" dirty="0"/>
              <a:t> oppose government help to poor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E2A9A9-1BDA-4E2C-BDA7-5125F97E89E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39260" y="301420"/>
            <a:ext cx="3928368" cy="5073165"/>
          </a:xfrm>
        </p:spPr>
      </p:pic>
    </p:spTree>
    <p:extLst>
      <p:ext uri="{BB962C8B-B14F-4D97-AF65-F5344CB8AC3E}">
        <p14:creationId xmlns:p14="http://schemas.microsoft.com/office/powerpoint/2010/main" val="40856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3484-A7E6-46CD-859F-7F1D6C0F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socialism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713D9-4203-4DF9-8874-8FD2BE8C9B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4760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Jeremy </a:t>
            </a:r>
            <a:r>
              <a:rPr lang="en-US" dirty="0" err="1"/>
              <a:t>bentham</a:t>
            </a:r>
            <a:r>
              <a:rPr lang="en-US" dirty="0"/>
              <a:t>, John Stuart mill/ utilitarianism</a:t>
            </a:r>
          </a:p>
          <a:p>
            <a:r>
              <a:rPr lang="en-US" dirty="0"/>
              <a:t>Socialism=factors of production should be owned and run for public good.</a:t>
            </a:r>
          </a:p>
          <a:p>
            <a:r>
              <a:rPr lang="en-US" dirty="0"/>
              <a:t>Utopianism</a:t>
            </a:r>
          </a:p>
          <a:p>
            <a:r>
              <a:rPr lang="en-US" dirty="0"/>
              <a:t>Robert </a:t>
            </a:r>
            <a:r>
              <a:rPr lang="en-US" dirty="0" err="1"/>
              <a:t>owen’s</a:t>
            </a:r>
            <a:r>
              <a:rPr lang="en-US" dirty="0"/>
              <a:t> new Lanark/new harmony</a:t>
            </a:r>
          </a:p>
          <a:p>
            <a:r>
              <a:rPr lang="en-US" dirty="0"/>
              <a:t>Only lasted 3 years</a:t>
            </a:r>
          </a:p>
          <a:p>
            <a:r>
              <a:rPr lang="en-US" dirty="0"/>
              <a:t>Social democracy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B00852-E0D5-4C64-BB5F-8ACA868FF3E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69886" y="685800"/>
            <a:ext cx="5598614" cy="4575517"/>
          </a:xfrm>
        </p:spPr>
      </p:pic>
    </p:spTree>
    <p:extLst>
      <p:ext uri="{BB962C8B-B14F-4D97-AF65-F5344CB8AC3E}">
        <p14:creationId xmlns:p14="http://schemas.microsoft.com/office/powerpoint/2010/main" val="8974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5DE2-0E4C-430D-B738-6581146F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marxism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28ACD-EA4A-41A1-A196-99534EA654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/>
              <a:t>The communist manifesto</a:t>
            </a:r>
            <a:r>
              <a:rPr lang="en-US" dirty="0"/>
              <a:t>  by </a:t>
            </a:r>
            <a:r>
              <a:rPr lang="en-US" dirty="0" err="1"/>
              <a:t>karl</a:t>
            </a:r>
            <a:r>
              <a:rPr lang="en-US" dirty="0"/>
              <a:t> </a:t>
            </a:r>
            <a:r>
              <a:rPr lang="en-US" dirty="0" err="1"/>
              <a:t>marx</a:t>
            </a:r>
            <a:r>
              <a:rPr lang="en-US" dirty="0"/>
              <a:t> and </a:t>
            </a:r>
            <a:r>
              <a:rPr lang="en-US" dirty="0" err="1"/>
              <a:t>friedrich</a:t>
            </a:r>
            <a:r>
              <a:rPr lang="en-US" dirty="0"/>
              <a:t> </a:t>
            </a:r>
            <a:r>
              <a:rPr lang="en-US" dirty="0" err="1"/>
              <a:t>engels</a:t>
            </a:r>
            <a:endParaRPr lang="en-US" dirty="0"/>
          </a:p>
          <a:p>
            <a:r>
              <a:rPr lang="en-US" dirty="0"/>
              <a:t>The Bourgeoisie=“haves” vs. the proletariat=“have nots”</a:t>
            </a:r>
          </a:p>
          <a:p>
            <a:r>
              <a:rPr lang="en-US" dirty="0"/>
              <a:t>Capitalism creates class warfare</a:t>
            </a:r>
          </a:p>
          <a:p>
            <a:r>
              <a:rPr lang="en-US" dirty="0"/>
              <a:t>Solution=communism (classless society)</a:t>
            </a:r>
          </a:p>
          <a:p>
            <a:r>
              <a:rPr lang="en-US" dirty="0"/>
              <a:t>Russia, china, </a:t>
            </a:r>
            <a:r>
              <a:rPr lang="en-US" dirty="0" err="1"/>
              <a:t>cuba</a:t>
            </a:r>
            <a:r>
              <a:rPr lang="en-US" dirty="0"/>
              <a:t>, </a:t>
            </a:r>
            <a:r>
              <a:rPr lang="en-US" dirty="0" err="1"/>
              <a:t>vietnam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9B72C0-F940-4012-9C9B-0FC4B344571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7488" y="925039"/>
            <a:ext cx="4603564" cy="4603564"/>
          </a:xfrm>
        </p:spPr>
      </p:pic>
    </p:spTree>
    <p:extLst>
      <p:ext uri="{BB962C8B-B14F-4D97-AF65-F5344CB8AC3E}">
        <p14:creationId xmlns:p14="http://schemas.microsoft.com/office/powerpoint/2010/main" val="25223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DCFF-18B8-4EF4-A4E7-8CE49C99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unions and reform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F3C3B-84EA-470D-BC37-3361662434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Workers unionize to bargain for better working conditions</a:t>
            </a:r>
          </a:p>
          <a:p>
            <a:r>
              <a:rPr lang="en-US" dirty="0"/>
              <a:t>Unions could strike (refuse to work) if demands not met.</a:t>
            </a:r>
          </a:p>
          <a:p>
            <a:r>
              <a:rPr lang="en-US" dirty="0"/>
              <a:t>Skilled workers lead the way!</a:t>
            </a:r>
          </a:p>
          <a:p>
            <a:r>
              <a:rPr lang="en-US" dirty="0"/>
              <a:t>Unions eventually win higher wages and shorter hours by late 18oo’s.</a:t>
            </a:r>
          </a:p>
          <a:p>
            <a:endParaRPr lang="en-US" dirty="0"/>
          </a:p>
        </p:txBody>
      </p:sp>
      <p:pic>
        <p:nvPicPr>
          <p:cNvPr id="1026" name="Picture 2" descr="Image result for labor union strike">
            <a:extLst>
              <a:ext uri="{FF2B5EF4-FFF2-40B4-BE49-F238E27FC236}">
                <a16:creationId xmlns:a16="http://schemas.microsoft.com/office/drawing/2014/main" id="{6A088662-9804-4578-A322-636A0A21E863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27" y="1584018"/>
            <a:ext cx="5300368" cy="40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D16C-ACD9-4C11-9329-649A6686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D98BF-C8A2-42A2-B09A-A2CAD89AF4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Abolition of slavery in British empire by 1833/USA by 1865</a:t>
            </a:r>
          </a:p>
          <a:p>
            <a:r>
              <a:rPr lang="en-US" dirty="0"/>
              <a:t>Women’s rights movement</a:t>
            </a:r>
          </a:p>
          <a:p>
            <a:r>
              <a:rPr lang="en-US" dirty="0"/>
              <a:t>Voting </a:t>
            </a:r>
            <a:r>
              <a:rPr lang="en-US"/>
              <a:t>rights for 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07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1225</TotalTime>
  <Words>249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Industrial reforms</vt:lpstr>
      <vt:lpstr>Industrialization spreads</vt:lpstr>
      <vt:lpstr>Rise of corporations</vt:lpstr>
      <vt:lpstr>capitalism</vt:lpstr>
      <vt:lpstr>Rise of socialism</vt:lpstr>
      <vt:lpstr>marxism</vt:lpstr>
      <vt:lpstr>Labor unions and reform laws</vt:lpstr>
      <vt:lpstr>Reform movements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reforms</dc:title>
  <dc:creator>Alan Pouget</dc:creator>
  <cp:lastModifiedBy>Alan Pouget</cp:lastModifiedBy>
  <cp:revision>18</cp:revision>
  <dcterms:created xsi:type="dcterms:W3CDTF">2018-11-12T21:17:22Z</dcterms:created>
  <dcterms:modified xsi:type="dcterms:W3CDTF">2018-11-13T18:34:17Z</dcterms:modified>
</cp:coreProperties>
</file>