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9" autoAdjust="0"/>
    <p:restoredTop sz="94660"/>
  </p:normalViewPr>
  <p:slideViewPr>
    <p:cSldViewPr snapToGrid="0">
      <p:cViewPr varScale="1">
        <p:scale>
          <a:sx n="60" d="100"/>
          <a:sy n="60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iggs_at_Haddington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istory_of_New_England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story_of_the_Church_of_England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degalliani.com/2013/11/martin-lutero-e-la-nascita-della-riforma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aikorai_Presbyterian_Church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arriorgirl3.wordpress.com/2013/12/18/dec-18-1620-mayflower-docks-at-plymouth-harbor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8BB5-764E-4512-8EA5-309EA2B4B0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English North America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F1BF4-89EA-4531-B7E5-19521F6EDF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1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E6F5A-2713-44AB-B88C-CB0599988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English migration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53F771-AD5B-41B8-ADE9-EC14A0F96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976" y="1497107"/>
            <a:ext cx="5504330" cy="5082988"/>
          </a:xfrm>
        </p:spPr>
        <p:txBody>
          <a:bodyPr>
            <a:noAutofit/>
          </a:bodyPr>
          <a:lstStyle/>
          <a:p>
            <a:r>
              <a:rPr lang="en-US" sz="2400" dirty="0"/>
              <a:t>Over 150 years, availability of nutritious American crops caused England’s population to double.</a:t>
            </a:r>
          </a:p>
          <a:p>
            <a:r>
              <a:rPr lang="en-US" sz="2400" dirty="0"/>
              <a:t>More people needed more consumer goods, more competition=inflation.</a:t>
            </a:r>
          </a:p>
          <a:p>
            <a:r>
              <a:rPr lang="en-US" sz="2400" dirty="0"/>
              <a:t>Too many job seekers made labor cheap, so landowners got rich while the peasants got poorer.</a:t>
            </a:r>
          </a:p>
          <a:p>
            <a:r>
              <a:rPr lang="en-US" sz="2400" dirty="0"/>
              <a:t>“Enclosure” laws combined farms and pushed out poorer farmers</a:t>
            </a:r>
            <a:r>
              <a:rPr lang="en-US" sz="2000" dirty="0"/>
              <a:t>.</a:t>
            </a:r>
          </a:p>
        </p:txBody>
      </p:sp>
      <p:pic>
        <p:nvPicPr>
          <p:cNvPr id="8" name="Content Placeholder 7" descr="A picture containing outdoor, photo, standing, old&#10;&#10;Description automatically generated">
            <a:extLst>
              <a:ext uri="{FF2B5EF4-FFF2-40B4-BE49-F238E27FC236}">
                <a16:creationId xmlns:a16="http://schemas.microsoft.com/office/drawing/2014/main" id="{7D6B39CF-16AD-4CCE-B324-E3524845D0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33968" y="1853248"/>
            <a:ext cx="6166415" cy="4837005"/>
          </a:xfrm>
        </p:spPr>
      </p:pic>
    </p:spTree>
    <p:extLst>
      <p:ext uri="{BB962C8B-B14F-4D97-AF65-F5344CB8AC3E}">
        <p14:creationId xmlns:p14="http://schemas.microsoft.com/office/powerpoint/2010/main" val="14084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7" name="Picture 1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8" name="Oval 1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9" name="Picture 1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0" name="Picture 1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1" name="Rectangle 2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DBFA89-3BA4-4623-84F5-1B89E8F98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English Migration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83AB9-287F-497B-A7C5-E7611B0C2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Landowners raise rents, forcing people into overcrowded cities.</a:t>
            </a:r>
          </a:p>
          <a:p>
            <a:r>
              <a:rPr lang="en-US" sz="2400" dirty="0"/>
              <a:t>London’s population 1550=75,000</a:t>
            </a:r>
          </a:p>
          <a:p>
            <a:r>
              <a:rPr lang="en-US" sz="2400" dirty="0"/>
              <a:t>London’s population 1650=400,000</a:t>
            </a:r>
          </a:p>
          <a:p>
            <a:r>
              <a:rPr lang="en-US" sz="2400" dirty="0"/>
              <a:t>Solution: North American colonies for surplus population.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45D7F2C1-C577-42EA-ACC6-BD1A4B08D5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96000" y="1613647"/>
            <a:ext cx="5801542" cy="48877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905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B386-E6CA-4400-9E1F-2F9F36584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English Reformation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658F7-EA53-42F3-843C-F3103579F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882" y="1407459"/>
            <a:ext cx="4961769" cy="4848879"/>
          </a:xfrm>
        </p:spPr>
        <p:txBody>
          <a:bodyPr>
            <a:normAutofit/>
          </a:bodyPr>
          <a:lstStyle/>
          <a:p>
            <a:r>
              <a:rPr lang="en-US" sz="2400" dirty="0"/>
              <a:t>1533: Henry VIII wants to divorce Catherine of Aragon and marry Anne Boleyn.</a:t>
            </a:r>
          </a:p>
          <a:p>
            <a:r>
              <a:rPr lang="en-US" sz="2400" dirty="0"/>
              <a:t>Pope refuses, so Henry VIII breaks with the Catholic Church and founded the Church of England with him in charge.</a:t>
            </a:r>
          </a:p>
          <a:p>
            <a:r>
              <a:rPr lang="en-US" sz="2400" dirty="0"/>
              <a:t>Henry VIII is succeeded by his daughter Elizabeth I, who didn’t interfere with the church.</a:t>
            </a:r>
          </a:p>
        </p:txBody>
      </p:sp>
      <p:pic>
        <p:nvPicPr>
          <p:cNvPr id="11" name="Content Placeholder 10" descr="A picture containing old, standing, table, sitting&#10;&#10;Description automatically generated">
            <a:extLst>
              <a:ext uri="{FF2B5EF4-FFF2-40B4-BE49-F238E27FC236}">
                <a16:creationId xmlns:a16="http://schemas.microsoft.com/office/drawing/2014/main" id="{19E96220-DF1C-4445-AF71-9DADE0CD05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79443" y="1407458"/>
            <a:ext cx="4279107" cy="5060827"/>
          </a:xfrm>
        </p:spPr>
      </p:pic>
    </p:spTree>
    <p:extLst>
      <p:ext uri="{BB962C8B-B14F-4D97-AF65-F5344CB8AC3E}">
        <p14:creationId xmlns:p14="http://schemas.microsoft.com/office/powerpoint/2010/main" val="127323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D78D-EC68-413F-9B2E-6001819F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Protestant Reformation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A2527-0EA8-4546-B682-5E57171CAA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Martin Luther and Jean Calvin started the Protestant Reformation.</a:t>
            </a:r>
          </a:p>
          <a:p>
            <a:r>
              <a:rPr lang="en-US" sz="2400" dirty="0"/>
              <a:t>Challenged the idea that the church spoke in the name of God.</a:t>
            </a:r>
          </a:p>
          <a:p>
            <a:r>
              <a:rPr lang="en-US" sz="2400" dirty="0"/>
              <a:t>People should read the Bible themselves.</a:t>
            </a:r>
          </a:p>
          <a:p>
            <a:r>
              <a:rPr lang="en-US" sz="2400" dirty="0"/>
              <a:t>Only Faith=salvation</a:t>
            </a:r>
          </a:p>
        </p:txBody>
      </p:sp>
      <p:pic>
        <p:nvPicPr>
          <p:cNvPr id="6" name="Content Placeholder 5" descr="A person wearing a black hat&#10;&#10;Description automatically generated">
            <a:extLst>
              <a:ext uri="{FF2B5EF4-FFF2-40B4-BE49-F238E27FC236}">
                <a16:creationId xmlns:a16="http://schemas.microsoft.com/office/drawing/2014/main" id="{2C6ADA48-B112-40AB-B2D3-864F08ED54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72919" y="1853248"/>
            <a:ext cx="4096793" cy="4823777"/>
          </a:xfrm>
        </p:spPr>
      </p:pic>
    </p:spTree>
    <p:extLst>
      <p:ext uri="{BB962C8B-B14F-4D97-AF65-F5344CB8AC3E}">
        <p14:creationId xmlns:p14="http://schemas.microsoft.com/office/powerpoint/2010/main" val="759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AB35D-97C6-4BFE-943B-5FD798BF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Presbyterians, Puritans and Separatists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938FA-CCBB-437E-9701-F762D22A1C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853248"/>
            <a:ext cx="6029325" cy="4924070"/>
          </a:xfrm>
        </p:spPr>
        <p:txBody>
          <a:bodyPr>
            <a:noAutofit/>
          </a:bodyPr>
          <a:lstStyle/>
          <a:p>
            <a:r>
              <a:rPr lang="en-US" sz="2400" dirty="0"/>
              <a:t>Elizabeth I, did not interfere with churches as long as they recognized her authority.</a:t>
            </a:r>
          </a:p>
          <a:p>
            <a:r>
              <a:rPr lang="en-US" sz="2400" dirty="0"/>
              <a:t>In Scotland, (Calvinists) Presbyterianism replaced Catholicism. Replaced bishops with Presbyteries.</a:t>
            </a:r>
          </a:p>
          <a:p>
            <a:r>
              <a:rPr lang="en-US" sz="2400" dirty="0"/>
              <a:t>In Ireland, the Catholic Church remained dominant.</a:t>
            </a:r>
          </a:p>
          <a:p>
            <a:r>
              <a:rPr lang="en-US" sz="2400" dirty="0"/>
              <a:t>Neither the Church of England or the Presbyterian Church was much different from the Catholic Church.</a:t>
            </a:r>
          </a:p>
        </p:txBody>
      </p:sp>
      <p:pic>
        <p:nvPicPr>
          <p:cNvPr id="6" name="Content Placeholder 5" descr="A large brick building&#10;&#10;Description automatically generated">
            <a:extLst>
              <a:ext uri="{FF2B5EF4-FFF2-40B4-BE49-F238E27FC236}">
                <a16:creationId xmlns:a16="http://schemas.microsoft.com/office/drawing/2014/main" id="{60DDDE38-9FDA-4BA0-9850-E4F35BB891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83758" y="1427163"/>
            <a:ext cx="4104929" cy="5004445"/>
          </a:xfrm>
        </p:spPr>
      </p:pic>
    </p:spTree>
    <p:extLst>
      <p:ext uri="{BB962C8B-B14F-4D97-AF65-F5344CB8AC3E}">
        <p14:creationId xmlns:p14="http://schemas.microsoft.com/office/powerpoint/2010/main" val="95659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40876-C6A7-4A65-B92C-D008181C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2207"/>
          </a:xfrm>
        </p:spPr>
        <p:txBody>
          <a:bodyPr/>
          <a:lstStyle/>
          <a:p>
            <a:r>
              <a:rPr lang="en-US" dirty="0"/>
              <a:t>Puritans and Separatists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F9609-6902-4136-814F-BE7DD54AC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988" y="1183341"/>
            <a:ext cx="6113930" cy="5072997"/>
          </a:xfrm>
        </p:spPr>
        <p:txBody>
          <a:bodyPr>
            <a:normAutofit/>
          </a:bodyPr>
          <a:lstStyle/>
          <a:p>
            <a:r>
              <a:rPr lang="en-US" sz="2400" dirty="0"/>
              <a:t>Puritans wanted to purify the church, and Separatists wanted to get away from the old church entirely.</a:t>
            </a:r>
          </a:p>
          <a:p>
            <a:r>
              <a:rPr lang="en-US" sz="2400" dirty="0"/>
              <a:t>No more politics in church!</a:t>
            </a:r>
          </a:p>
          <a:p>
            <a:r>
              <a:rPr lang="en-US" sz="2400" dirty="0"/>
              <a:t>Stuart successors to Elizabeth: Charles I and James I interfered with the new churches.</a:t>
            </a:r>
          </a:p>
          <a:p>
            <a:r>
              <a:rPr lang="en-US" sz="2400" dirty="0"/>
              <a:t>Everyone should have the same church: The Church of England.</a:t>
            </a:r>
          </a:p>
          <a:p>
            <a:r>
              <a:rPr lang="en-US" sz="2400" dirty="0"/>
              <a:t>Catholics, Puritans, Presbyterians, and Separatists began to move to America.</a:t>
            </a:r>
          </a:p>
        </p:txBody>
      </p:sp>
      <p:pic>
        <p:nvPicPr>
          <p:cNvPr id="6" name="Content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6C8F4D8-81D8-4102-9F5C-45AE7A1362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9568" y="1600200"/>
            <a:ext cx="4714875" cy="3952875"/>
          </a:xfrm>
        </p:spPr>
      </p:pic>
    </p:spTree>
    <p:extLst>
      <p:ext uri="{BB962C8B-B14F-4D97-AF65-F5344CB8AC3E}">
        <p14:creationId xmlns:p14="http://schemas.microsoft.com/office/powerpoint/2010/main" val="301515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314</Words>
  <Application>Microsoft Macintosh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English North America</vt:lpstr>
      <vt:lpstr>Reasons for English migration</vt:lpstr>
      <vt:lpstr>English Migration Continued</vt:lpstr>
      <vt:lpstr>    English Reformation</vt:lpstr>
      <vt:lpstr>Protestant Reformation</vt:lpstr>
      <vt:lpstr>Presbyterians, Puritans and Separatists</vt:lpstr>
      <vt:lpstr>Puritans and Separatists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North America</dc:title>
  <dc:creator>Alan Pouget</dc:creator>
  <cp:lastModifiedBy>Alan Pouget</cp:lastModifiedBy>
  <cp:revision>10</cp:revision>
  <dcterms:created xsi:type="dcterms:W3CDTF">2019-10-09T17:47:58Z</dcterms:created>
  <dcterms:modified xsi:type="dcterms:W3CDTF">2019-10-11T21:23:28Z</dcterms:modified>
</cp:coreProperties>
</file>