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9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loomio.org/2014/02/14/crowdsourcing-the-uk-constitutio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rofessione-donna.blogspot.com/2015/01/house-of-parliament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ll_of_Rights_168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etsyweber/2629442002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onkeyhotey/5449011695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ger_Williams_University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vince_of_Maryland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sci.libretexts.org/Bookshelves/Political_Science/Map%3A_American_Government_(OpenStax)/Chapter_8%3A_The_Media/Section_4%3A_Regulating_the_Media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C2BE9-9B44-4C80-84A3-1C1C6223B7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Colonial Rights and growth of self government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3D024-406D-4DF7-BCC8-B26FC8106B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A9E53-4CD1-414F-8D28-9EC4136B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Magna Carta: The rights of </a:t>
            </a:r>
            <a:r>
              <a:rPr lang="en-US" dirty="0" err="1"/>
              <a:t>englishmen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EF4AB-D290-41BC-817C-F307AA41C1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Magna carta or “great charter” signed in 1215.</a:t>
            </a:r>
          </a:p>
          <a:p>
            <a:r>
              <a:rPr lang="en-US" sz="2400" dirty="0"/>
              <a:t>Agreement between King John and rebellious barons</a:t>
            </a:r>
          </a:p>
          <a:p>
            <a:r>
              <a:rPr lang="en-US" sz="2400" dirty="0"/>
              <a:t>Listed rights granted to “all the freemen of our kingdom”</a:t>
            </a:r>
          </a:p>
        </p:txBody>
      </p:sp>
      <p:pic>
        <p:nvPicPr>
          <p:cNvPr id="6" name="Content Placeholder 5" descr="A group of people in costumes&#10;&#10;Description automatically generated">
            <a:extLst>
              <a:ext uri="{FF2B5EF4-FFF2-40B4-BE49-F238E27FC236}">
                <a16:creationId xmlns:a16="http://schemas.microsoft.com/office/drawing/2014/main" id="{694FE2B0-E57B-454D-AC5E-C40E006AE1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91662" y="2666999"/>
            <a:ext cx="4839363" cy="3310647"/>
          </a:xfrm>
        </p:spPr>
      </p:pic>
    </p:spTree>
    <p:extLst>
      <p:ext uri="{BB962C8B-B14F-4D97-AF65-F5344CB8AC3E}">
        <p14:creationId xmlns:p14="http://schemas.microsoft.com/office/powerpoint/2010/main" val="159161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06EC-945C-4C25-BA3F-081AA522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 gained from the magna carta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4EDFE-A85F-48EA-B9B4-2FC6D762C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945" y="1945532"/>
            <a:ext cx="5123267" cy="4302867"/>
          </a:xfrm>
        </p:spPr>
        <p:txBody>
          <a:bodyPr>
            <a:noAutofit/>
          </a:bodyPr>
          <a:lstStyle/>
          <a:p>
            <a:r>
              <a:rPr lang="en-US" sz="2400" dirty="0"/>
              <a:t>Due process of law: government can’t deprive anyone of life, liberty or property unless there is a written law.</a:t>
            </a:r>
          </a:p>
          <a:p>
            <a:r>
              <a:rPr lang="en-US" sz="2400" dirty="0"/>
              <a:t>Led to the establishment of parliament which was the English legislature.</a:t>
            </a:r>
          </a:p>
          <a:p>
            <a:r>
              <a:rPr lang="en-US" sz="2400" dirty="0"/>
              <a:t>No taxation without representation!</a:t>
            </a:r>
          </a:p>
          <a:p>
            <a:r>
              <a:rPr lang="en-US" sz="2400" dirty="0"/>
              <a:t>No one is above the law, not even the king!</a:t>
            </a:r>
          </a:p>
        </p:txBody>
      </p:sp>
      <p:pic>
        <p:nvPicPr>
          <p:cNvPr id="6" name="Content Placeholder 5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784F15EB-70FA-4027-BF85-3C856A491C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89731" y="2239491"/>
            <a:ext cx="5683217" cy="4008909"/>
          </a:xfrm>
        </p:spPr>
      </p:pic>
    </p:spTree>
    <p:extLst>
      <p:ext uri="{BB962C8B-B14F-4D97-AF65-F5344CB8AC3E}">
        <p14:creationId xmlns:p14="http://schemas.microsoft.com/office/powerpoint/2010/main" val="37234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498A8-D982-44A0-BC41-3FDCE986B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	English bill of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AAB56-0E05-4410-A80C-6425BD269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945" y="1918579"/>
            <a:ext cx="5123267" cy="3872621"/>
          </a:xfrm>
        </p:spPr>
        <p:txBody>
          <a:bodyPr>
            <a:noAutofit/>
          </a:bodyPr>
          <a:lstStyle/>
          <a:p>
            <a:r>
              <a:rPr lang="en-US" sz="2400" dirty="0"/>
              <a:t>Signed into English law after the “Glorious revolution” in 1688.</a:t>
            </a:r>
          </a:p>
          <a:p>
            <a:r>
              <a:rPr lang="en-US" sz="2400" dirty="0"/>
              <a:t>Only parliament can tax.</a:t>
            </a:r>
          </a:p>
          <a:p>
            <a:r>
              <a:rPr lang="en-US" sz="2400" dirty="0"/>
              <a:t>Right to trial by jury.</a:t>
            </a:r>
          </a:p>
          <a:p>
            <a:r>
              <a:rPr lang="en-US" sz="2400" dirty="0"/>
              <a:t>No cruel and unusual punishments.</a:t>
            </a:r>
          </a:p>
          <a:p>
            <a:r>
              <a:rPr lang="en-US" sz="2400" dirty="0"/>
              <a:t>Right to petition the government for redress of wrongs.</a:t>
            </a:r>
          </a:p>
        </p:txBody>
      </p:sp>
      <p:pic>
        <p:nvPicPr>
          <p:cNvPr id="6" name="Content Placeholder 5" descr="A picture containing covered, many, man&#10;&#10;Description automatically generated">
            <a:extLst>
              <a:ext uri="{FF2B5EF4-FFF2-40B4-BE49-F238E27FC236}">
                <a16:creationId xmlns:a16="http://schemas.microsoft.com/office/drawing/2014/main" id="{DFC6BDA2-0CC0-474D-84B0-6513D13696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46912" y="1918579"/>
            <a:ext cx="4573958" cy="3872621"/>
          </a:xfrm>
        </p:spPr>
      </p:pic>
    </p:spTree>
    <p:extLst>
      <p:ext uri="{BB962C8B-B14F-4D97-AF65-F5344CB8AC3E}">
        <p14:creationId xmlns:p14="http://schemas.microsoft.com/office/powerpoint/2010/main" val="284336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16F9-40E2-4A7A-B69A-CD099084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	House of burgesses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D5390-9019-468E-8597-EFA5DF693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2023353"/>
            <a:ext cx="4876799" cy="3767847"/>
          </a:xfrm>
        </p:spPr>
        <p:txBody>
          <a:bodyPr>
            <a:normAutofit/>
          </a:bodyPr>
          <a:lstStyle/>
          <a:p>
            <a:r>
              <a:rPr lang="en-US" sz="2400" dirty="0"/>
              <a:t>Virginia’s elected colonial legislature: the 1</a:t>
            </a:r>
            <a:r>
              <a:rPr lang="en-US" sz="2400" baseline="30000" dirty="0"/>
              <a:t>st</a:t>
            </a:r>
            <a:r>
              <a:rPr lang="en-US" sz="2400" dirty="0"/>
              <a:t> one in the 13 colonies.</a:t>
            </a:r>
          </a:p>
          <a:p>
            <a:r>
              <a:rPr lang="en-US" sz="2400" dirty="0"/>
              <a:t>Only white, male landowners could elect representatives (vote).</a:t>
            </a:r>
          </a:p>
          <a:p>
            <a:r>
              <a:rPr lang="en-US" sz="2400" dirty="0"/>
              <a:t>Even so, this was self-government in America.</a:t>
            </a:r>
          </a:p>
        </p:txBody>
      </p:sp>
      <p:pic>
        <p:nvPicPr>
          <p:cNvPr id="6" name="Content Placeholder 5" descr="A large brick building with a clock tower&#10;&#10;Description automatically generated">
            <a:extLst>
              <a:ext uri="{FF2B5EF4-FFF2-40B4-BE49-F238E27FC236}">
                <a16:creationId xmlns:a16="http://schemas.microsoft.com/office/drawing/2014/main" id="{74F3DF59-404A-465F-911B-1E3454E8CE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0613" y="2762250"/>
            <a:ext cx="4876800" cy="2933700"/>
          </a:xfrm>
        </p:spPr>
      </p:pic>
    </p:spTree>
    <p:extLst>
      <p:ext uri="{BB962C8B-B14F-4D97-AF65-F5344CB8AC3E}">
        <p14:creationId xmlns:p14="http://schemas.microsoft.com/office/powerpoint/2010/main" val="287642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7751-B248-4D52-A9FA-694376868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Albany plan of 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B6B9B-D84D-41BC-BC3D-A3E3C2CB2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489" y="1770435"/>
            <a:ext cx="5142723" cy="464982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Self government was local, each colony was independent from the others.</a:t>
            </a:r>
          </a:p>
          <a:p>
            <a:r>
              <a:rPr lang="en-US" sz="2400" dirty="0"/>
              <a:t>In 1754, war between the British and the French over the </a:t>
            </a:r>
            <a:r>
              <a:rPr lang="en-US" sz="2400" dirty="0" err="1"/>
              <a:t>ohio</a:t>
            </a:r>
            <a:r>
              <a:rPr lang="en-US" sz="2400" dirty="0"/>
              <a:t> valley.</a:t>
            </a:r>
          </a:p>
          <a:p>
            <a:r>
              <a:rPr lang="en-US" sz="2400" dirty="0"/>
              <a:t>Albany plan of union was written by ben franklin proposing a confederation.</a:t>
            </a:r>
          </a:p>
          <a:p>
            <a:r>
              <a:rPr lang="en-US" sz="2400" dirty="0"/>
              <a:t>An alliance between colonies for common defense. </a:t>
            </a:r>
          </a:p>
          <a:p>
            <a:r>
              <a:rPr lang="en-US" sz="2400" dirty="0"/>
              <a:t>Modeled after Athens and the Iroquois league.</a:t>
            </a:r>
          </a:p>
          <a:p>
            <a:r>
              <a:rPr lang="en-US" sz="2400" dirty="0"/>
              <a:t>Franklin’s proposal was rejected due to pressure from the king of England.</a:t>
            </a:r>
          </a:p>
          <a:p>
            <a:endParaRPr lang="en-US" dirty="0"/>
          </a:p>
        </p:txBody>
      </p: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7CDB18-CA65-463B-BCE6-0EF1F9C4E7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0613" y="2238375"/>
            <a:ext cx="5579390" cy="3867150"/>
          </a:xfrm>
        </p:spPr>
      </p:pic>
    </p:spTree>
    <p:extLst>
      <p:ext uri="{BB962C8B-B14F-4D97-AF65-F5344CB8AC3E}">
        <p14:creationId xmlns:p14="http://schemas.microsoft.com/office/powerpoint/2010/main" val="370289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DD69-D6B9-48EB-B1D8-FA412B1D8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Colonies divided by religion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AA230-B442-4DF0-A30C-9D5EEC7B6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945" y="1809345"/>
            <a:ext cx="5123267" cy="3981855"/>
          </a:xfrm>
        </p:spPr>
        <p:txBody>
          <a:bodyPr>
            <a:normAutofit/>
          </a:bodyPr>
          <a:lstStyle/>
          <a:p>
            <a:r>
              <a:rPr lang="en-US" sz="2400" dirty="0"/>
              <a:t>Many different Christians came over to the colonies.</a:t>
            </a:r>
          </a:p>
          <a:p>
            <a:r>
              <a:rPr lang="en-US" sz="2400" dirty="0"/>
              <a:t>Puritans in new England</a:t>
            </a:r>
          </a:p>
          <a:p>
            <a:r>
              <a:rPr lang="en-US" sz="2400" dirty="0"/>
              <a:t>Catholics in Maryland</a:t>
            </a:r>
          </a:p>
          <a:p>
            <a:r>
              <a:rPr lang="en-US" sz="2400" dirty="0"/>
              <a:t>Quakers in Pennsylvania</a:t>
            </a:r>
          </a:p>
          <a:p>
            <a:r>
              <a:rPr lang="en-US" sz="2400" dirty="0"/>
              <a:t>Roger Williams was kicked out of Massachusetts for preaching freedom of religion founded the Rhode Island colony.</a:t>
            </a:r>
          </a:p>
        </p:txBody>
      </p:sp>
      <p:pic>
        <p:nvPicPr>
          <p:cNvPr id="6" name="Content Placeholder 5" descr="A statue of a person standing in front of a tree&#10;&#10;Description automatically generated">
            <a:extLst>
              <a:ext uri="{FF2B5EF4-FFF2-40B4-BE49-F238E27FC236}">
                <a16:creationId xmlns:a16="http://schemas.microsoft.com/office/drawing/2014/main" id="{2650E1A0-E03F-4FF8-AFD7-9B8F75C4BB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93394" y="2105025"/>
            <a:ext cx="5700270" cy="3686175"/>
          </a:xfrm>
        </p:spPr>
      </p:pic>
    </p:spTree>
    <p:extLst>
      <p:ext uri="{BB962C8B-B14F-4D97-AF65-F5344CB8AC3E}">
        <p14:creationId xmlns:p14="http://schemas.microsoft.com/office/powerpoint/2010/main" val="125138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978FC-C76A-4A9D-AC7C-777C1615C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Act of religious toleration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6E85C-700B-49A7-B591-F2984F8BC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749" y="2023353"/>
            <a:ext cx="5473463" cy="3767847"/>
          </a:xfrm>
        </p:spPr>
        <p:txBody>
          <a:bodyPr>
            <a:normAutofit/>
          </a:bodyPr>
          <a:lstStyle/>
          <a:p>
            <a:r>
              <a:rPr lang="en-US" sz="2400" dirty="0"/>
              <a:t>1649: an attempt to stop the fighting between Catholics and Protestants.</a:t>
            </a:r>
          </a:p>
          <a:p>
            <a:r>
              <a:rPr lang="en-US" sz="2400" dirty="0"/>
              <a:t>Act of Religious Toleration declares that Christians should not be troubled for practicing their religion.</a:t>
            </a:r>
          </a:p>
          <a:p>
            <a:r>
              <a:rPr lang="en-US" sz="2400" dirty="0"/>
              <a:t>This toleration did not extend to other religious groups.</a:t>
            </a:r>
          </a:p>
        </p:txBody>
      </p:sp>
      <p:pic>
        <p:nvPicPr>
          <p:cNvPr id="11" name="Content Placeholder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127F44D-21DA-4BC9-B86D-D253D4723F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44503" y="2171700"/>
            <a:ext cx="6374902" cy="3924299"/>
          </a:xfrm>
        </p:spPr>
      </p:pic>
    </p:spTree>
    <p:extLst>
      <p:ext uri="{BB962C8B-B14F-4D97-AF65-F5344CB8AC3E}">
        <p14:creationId xmlns:p14="http://schemas.microsoft.com/office/powerpoint/2010/main" val="389814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D0EEB-AE88-4EAB-80C7-47610F2E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		The Zenger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8BAFD-C929-4826-80A4-3546C5D73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1481" y="2000251"/>
            <a:ext cx="5356731" cy="442000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1734: John Peter Zenger was a New York printer who got arrested for publishing “seditious libels” or rebellious statements</a:t>
            </a:r>
          </a:p>
          <a:p>
            <a:r>
              <a:rPr lang="en-US" sz="2400" dirty="0"/>
              <a:t>His lawyer argued that he didn’t lie, and that people should be free to call out abuses of power publicly.</a:t>
            </a:r>
          </a:p>
          <a:p>
            <a:r>
              <a:rPr lang="en-US" sz="2400" dirty="0"/>
              <a:t>Zenger was found innocent, and this verdict helped promote freedom of the press.</a:t>
            </a:r>
          </a:p>
          <a:p>
            <a:endParaRPr lang="en-US" dirty="0"/>
          </a:p>
        </p:txBody>
      </p:sp>
      <p:pic>
        <p:nvPicPr>
          <p:cNvPr id="6" name="Content Placeholder 5" descr="A vintage photo of a group of people in a room&#10;&#10;Description automatically generated">
            <a:extLst>
              <a:ext uri="{FF2B5EF4-FFF2-40B4-BE49-F238E27FC236}">
                <a16:creationId xmlns:a16="http://schemas.microsoft.com/office/drawing/2014/main" id="{E25162FE-48AF-4462-80B8-3502D86D6E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0613" y="2000250"/>
            <a:ext cx="5569002" cy="3697801"/>
          </a:xfrm>
        </p:spPr>
      </p:pic>
    </p:spTree>
    <p:extLst>
      <p:ext uri="{BB962C8B-B14F-4D97-AF65-F5344CB8AC3E}">
        <p14:creationId xmlns:p14="http://schemas.microsoft.com/office/powerpoint/2010/main" val="12273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169</TotalTime>
  <Words>372</Words>
  <Application>Microsoft Macintosh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Mesh</vt:lpstr>
      <vt:lpstr>Colonial Rights and growth of self government</vt:lpstr>
      <vt:lpstr> Magna Carta: The rights of englishmen</vt:lpstr>
      <vt:lpstr>Rights gained from the magna carta</vt:lpstr>
      <vt:lpstr>     English bill of rights</vt:lpstr>
      <vt:lpstr>     House of burgesses</vt:lpstr>
      <vt:lpstr>    Albany plan of union</vt:lpstr>
      <vt:lpstr>   Colonies divided by religion</vt:lpstr>
      <vt:lpstr>  Act of religious toleration</vt:lpstr>
      <vt:lpstr>      The Zenger Trial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 Rights and growth of self government</dc:title>
  <dc:creator>Alan Pouget</dc:creator>
  <cp:lastModifiedBy>Alan Pouget</cp:lastModifiedBy>
  <cp:revision>11</cp:revision>
  <dcterms:created xsi:type="dcterms:W3CDTF">2019-09-30T18:54:19Z</dcterms:created>
  <dcterms:modified xsi:type="dcterms:W3CDTF">2019-09-30T22:23:15Z</dcterms:modified>
</cp:coreProperties>
</file>